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89" r:id="rId6"/>
    <p:sldId id="259" r:id="rId7"/>
    <p:sldId id="285" r:id="rId8"/>
    <p:sldId id="291" r:id="rId9"/>
    <p:sldId id="292" r:id="rId10"/>
    <p:sldId id="293" r:id="rId11"/>
    <p:sldId id="294" r:id="rId12"/>
    <p:sldId id="270" r:id="rId13"/>
    <p:sldId id="295" r:id="rId14"/>
    <p:sldId id="296" r:id="rId15"/>
    <p:sldId id="297" r:id="rId16"/>
    <p:sldId id="288" r:id="rId1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C3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64"/>
    <p:restoredTop sz="96327"/>
  </p:normalViewPr>
  <p:slideViewPr>
    <p:cSldViewPr snapToGrid="0" snapToObjects="1">
      <p:cViewPr varScale="1">
        <p:scale>
          <a:sx n="75" d="100"/>
          <a:sy n="75" d="100"/>
        </p:scale>
        <p:origin x="192" y="9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C50925-8266-F74A-856E-101F6CFE24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1B7ECC9-336D-C34C-AFE4-A5B296A9D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DF99CD9-2E5D-7A41-84D5-72C887EAD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CCC3-8D26-1744-B0BA-0E46608FD54D}" type="datetimeFigureOut">
              <a:rPr lang="nl-NL" smtClean="0"/>
              <a:t>22-02-2023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62E84C2-770A-B94B-8B98-80B9F832B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E004AF3-6069-7746-9165-2D65815AD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9147-B770-C54D-BAA9-738EAD892F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6346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C5837B-C30D-C945-A7BC-B2DEC71C0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AAA885D-BF38-D848-B49D-2057C8988C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F5D7DF9-D1EA-804B-8E35-520E51B8D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CCC3-8D26-1744-B0BA-0E46608FD54D}" type="datetimeFigureOut">
              <a:rPr lang="nl-NL" smtClean="0"/>
              <a:t>22-02-2023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9FD9C42-9749-F741-A3CF-3E0D4F1C3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8174816-C3DC-684D-9749-7A74DE77B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9147-B770-C54D-BAA9-738EAD892F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905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4C1E317-F844-A847-BB1D-56A561161C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2EBA13A-E6FA-684C-88AE-BDDA8072DA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A562AC6-9A0D-E545-B4FE-F5CC45C23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CCC3-8D26-1744-B0BA-0E46608FD54D}" type="datetimeFigureOut">
              <a:rPr lang="nl-NL" smtClean="0"/>
              <a:t>22-02-2023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F1CAD38-96A2-F845-BC6C-65F0E8223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BF70C90-4047-A640-926D-A19834C67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9147-B770-C54D-BAA9-738EAD892F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3355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E5FC84-D6DF-1349-BA18-4251E3999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71DA126-0E98-F54B-8FEA-CE111F783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D042D07-8A98-8342-82A2-3175982AE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CCC3-8D26-1744-B0BA-0E46608FD54D}" type="datetimeFigureOut">
              <a:rPr lang="nl-NL" smtClean="0"/>
              <a:t>22-02-2023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C2E0CC7-F395-5843-89DC-4FB4A9EEC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7FC26F8-EEA4-5C44-8ED0-1A4E39501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9147-B770-C54D-BAA9-738EAD892F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4625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9E9F8F-26A3-3E40-80B5-D8F4BA5BE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FC5F89F-99D4-5C4C-B237-9EEB4175ED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EFEF7B-B1D6-D34C-8652-14E11C724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CCC3-8D26-1744-B0BA-0E46608FD54D}" type="datetimeFigureOut">
              <a:rPr lang="nl-NL" smtClean="0"/>
              <a:t>22-02-2023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9438B39-5129-0841-A638-B41A7B3EC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9F5991C-2A05-944D-B6DD-4CACD0EE1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9147-B770-C54D-BAA9-738EAD892F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71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812BBE-0259-B849-9E03-AF5B19B17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9F9B2AC-55E0-0D47-AE29-CF5E5BB6D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8589B38-9BF0-FB49-8D71-776026224A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108E0AD-4D3C-0B4B-8BB7-299A0472A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CCC3-8D26-1744-B0BA-0E46608FD54D}" type="datetimeFigureOut">
              <a:rPr lang="nl-NL" smtClean="0"/>
              <a:t>22-02-2023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FF9B271-11D6-3545-B477-B712BDFC0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E2E0EB2-7459-194B-AB80-09899E907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9147-B770-C54D-BAA9-738EAD892F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529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F04849-00CE-BB40-ABA9-A2E5814F0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8337492-2A8C-A84A-9426-7B587B42D3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ED24EB7-79AC-A847-950E-454E78C259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C21EB74-0948-DC41-8BAB-7F5F65E718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3E22DB5-79FF-DC42-88A3-BA4E3CD4C7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A46DA28-E6F3-CC49-AC0A-06B502C20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CCC3-8D26-1744-B0BA-0E46608FD54D}" type="datetimeFigureOut">
              <a:rPr lang="nl-NL" smtClean="0"/>
              <a:t>22-02-2023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19F5C73-580F-684E-BA22-6EE6FB821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9006937-5F22-B14C-A92E-C323F1112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9147-B770-C54D-BAA9-738EAD892F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8337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22FE44-E96A-5840-A0B8-C8D8E892D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82F706F-F62E-6446-BE21-52BEB031A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CCC3-8D26-1744-B0BA-0E46608FD54D}" type="datetimeFigureOut">
              <a:rPr lang="nl-NL" smtClean="0"/>
              <a:t>22-02-2023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008D3E6-C42E-CD47-82F7-8F0330E02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3902139-A0ED-054C-A111-CAB18A935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9147-B770-C54D-BAA9-738EAD892F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8358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92C974C-2240-BD41-9DE4-45BE947D6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CCC3-8D26-1744-B0BA-0E46608FD54D}" type="datetimeFigureOut">
              <a:rPr lang="nl-NL" smtClean="0"/>
              <a:t>22-02-2023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AB4D9A6-0D5A-834D-93A1-BA3269FD3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E6080A7-B159-0F4F-98AF-9E9F0D68E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9147-B770-C54D-BAA9-738EAD892F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292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21EE94-8B28-8D4B-B9AE-C974EBD13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958BBA1-AE50-5547-8CB2-216A38E48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C4723B4-CCEF-5646-9B5A-D3492C34CB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B5AEED5-813A-374A-8B0F-2FF16B454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CCC3-8D26-1744-B0BA-0E46608FD54D}" type="datetimeFigureOut">
              <a:rPr lang="nl-NL" smtClean="0"/>
              <a:t>22-02-2023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12CAF33-CD9D-6841-84F8-9E21CB9FE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BE79BF7-40BA-DA41-9631-2B1585802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9147-B770-C54D-BAA9-738EAD892F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0381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006CB9-33C5-A142-8482-77201574B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BAC6198-BF39-E043-BE36-7AF5FAA731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DC06122-3806-A24E-A4B4-F25C3492A9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6DD7AE6-2D26-364A-81C8-A2D47CA19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CCC3-8D26-1744-B0BA-0E46608FD54D}" type="datetimeFigureOut">
              <a:rPr lang="nl-NL" smtClean="0"/>
              <a:t>22-02-2023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C3E7873-57FD-2E49-AEE1-790DBC733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9BCD993-D86C-D940-AEA4-F3F2B93C0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9147-B770-C54D-BAA9-738EAD892F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1122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E8370EA-DA4E-274D-B822-69F640E15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77B0E94-E617-334D-AD9B-4829FBEEA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3CE5D5B-86A1-6244-9FB0-30223442DF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5CCC3-8D26-1744-B0BA-0E46608FD54D}" type="datetimeFigureOut">
              <a:rPr lang="nl-NL" smtClean="0"/>
              <a:t>22-02-2023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5C2422C-CF01-7C4C-9C0D-0CA8FF9AD5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BD9224A-BB4D-C240-9FC8-245954C896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E9147-B770-C54D-BAA9-738EAD892F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7206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9B9CF2-939D-C34F-98BB-4C20597CD5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nl-NL" dirty="0">
                <a:effectLst/>
                <a:latin typeface="Avenir Next Ultra Light" panose="020B0203020202020204" pitchFamily="34" charset="77"/>
              </a:rPr>
            </a:br>
            <a:br>
              <a:rPr lang="nl-NL" dirty="0">
                <a:effectLst/>
                <a:latin typeface="Avenir Next Ultra Light" panose="020B0203020202020204" pitchFamily="34" charset="77"/>
              </a:rPr>
            </a:br>
            <a:r>
              <a:rPr lang="nl-NL" dirty="0">
                <a:effectLst/>
                <a:latin typeface="Avenir Next Ultra Light" panose="020B0203020202020204" pitchFamily="34" charset="77"/>
              </a:rPr>
              <a:t>PATROONTEKENEN </a:t>
            </a:r>
            <a:endParaRPr lang="nl-NL" dirty="0">
              <a:latin typeface="Avenir Next Ultra Light" panose="020B0203020202020204" pitchFamily="34" charset="77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742C55C-4154-CFBC-A4C0-4C068D8360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515" y="4328114"/>
            <a:ext cx="1172800" cy="117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890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8F613D-0C3E-0C4D-AEFC-7C82EC081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7733"/>
            <a:ext cx="10515600" cy="1325563"/>
          </a:xfrm>
        </p:spPr>
        <p:txBody>
          <a:bodyPr>
            <a:normAutofit/>
          </a:bodyPr>
          <a:lstStyle/>
          <a:p>
            <a:r>
              <a:rPr lang="nl-NL" sz="3600" cap="all" dirty="0">
                <a:solidFill>
                  <a:srgbClr val="FF0000"/>
                </a:solidFill>
                <a:latin typeface="Avenir Next Ultra Light" panose="020B0203020202020204" pitchFamily="34" charset="77"/>
              </a:rPr>
              <a:t>Stap 2</a:t>
            </a:r>
            <a:endParaRPr lang="nl-NL" sz="3600" dirty="0">
              <a:solidFill>
                <a:srgbClr val="FF0000"/>
              </a:solidFill>
              <a:latin typeface="Avenir Next Ultra Light" panose="020B0203020202020204" pitchFamily="34" charset="77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F92577A-C058-0B48-8C40-0F2F0AFC1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7690"/>
            <a:ext cx="10515600" cy="50479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>
              <a:solidFill>
                <a:schemeClr val="bg1">
                  <a:lumMod val="50000"/>
                </a:schemeClr>
              </a:solidFill>
              <a:latin typeface="Avenir Next" panose="020B0503020202020204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nl-NL" dirty="0">
                <a:solidFill>
                  <a:schemeClr val="bg1">
                    <a:lumMod val="65000"/>
                  </a:schemeClr>
                </a:solidFill>
                <a:latin typeface="Avenir Next" panose="020B0503020202020204" pitchFamily="34" charset="0"/>
              </a:rPr>
              <a:t>Meet het klare patronen door en kies jou maat.</a:t>
            </a:r>
          </a:p>
          <a:p>
            <a:pPr>
              <a:buFont typeface="Wingdings" pitchFamily="2" charset="2"/>
              <a:buChar char="q"/>
            </a:pPr>
            <a:endParaRPr lang="nl-NL" dirty="0">
              <a:solidFill>
                <a:schemeClr val="bg1">
                  <a:lumMod val="65000"/>
                </a:schemeClr>
              </a:solidFill>
              <a:latin typeface="Avenir Next" panose="020B0503020202020204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nl-NL" dirty="0">
                <a:solidFill>
                  <a:schemeClr val="bg1">
                    <a:lumMod val="65000"/>
                  </a:schemeClr>
                </a:solidFill>
                <a:latin typeface="Avenir Next" panose="020B0503020202020204" pitchFamily="34" charset="0"/>
              </a:rPr>
              <a:t>Hou rekening met het volgende:</a:t>
            </a:r>
          </a:p>
          <a:p>
            <a:pPr>
              <a:buFont typeface="Wingdings" pitchFamily="2" charset="2"/>
              <a:buChar char="§"/>
            </a:pPr>
            <a:r>
              <a:rPr lang="nl-NL" dirty="0">
                <a:solidFill>
                  <a:schemeClr val="bg1">
                    <a:lumMod val="65000"/>
                  </a:schemeClr>
                </a:solidFill>
                <a:latin typeface="Avenir Next" panose="020B0503020202020204" pitchFamily="34" charset="0"/>
              </a:rPr>
              <a:t>Je boven wijdte moet minimaal 8 – 10 cm kleiner zijn dan het patroon. Bv: je BW is 88 cm en de BW van het patroon moet  minimaal 96 cm zijn. Dus op het halve patroon minimaal 4 cm wijder</a:t>
            </a:r>
          </a:p>
          <a:p>
            <a:pPr>
              <a:buFont typeface="Wingdings" pitchFamily="2" charset="2"/>
              <a:buChar char="§"/>
            </a:pPr>
            <a:r>
              <a:rPr lang="nl-NL" dirty="0">
                <a:solidFill>
                  <a:schemeClr val="bg1">
                    <a:lumMod val="65000"/>
                  </a:schemeClr>
                </a:solidFill>
                <a:latin typeface="Avenir Next" panose="020B0503020202020204" pitchFamily="34" charset="0"/>
              </a:rPr>
              <a:t>De BW moet wel passen</a:t>
            </a:r>
          </a:p>
          <a:p>
            <a:pPr marL="0" indent="0">
              <a:buNone/>
            </a:pPr>
            <a:endParaRPr lang="nl-NL" dirty="0"/>
          </a:p>
          <a:p>
            <a:pPr lvl="0"/>
            <a:endParaRPr lang="nl-NL" dirty="0">
              <a:latin typeface="Avenir Next" panose="020B0503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56F3249-6C0B-28BA-FAF4-887DBAA802F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902" y="585357"/>
            <a:ext cx="1172800" cy="117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891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8F613D-0C3E-0C4D-AEFC-7C82EC081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7733"/>
            <a:ext cx="10515600" cy="1325563"/>
          </a:xfrm>
        </p:spPr>
        <p:txBody>
          <a:bodyPr>
            <a:normAutofit/>
          </a:bodyPr>
          <a:lstStyle/>
          <a:p>
            <a:r>
              <a:rPr lang="nl-NL" sz="3600" cap="all" dirty="0">
                <a:solidFill>
                  <a:srgbClr val="FF0000"/>
                </a:solidFill>
                <a:latin typeface="Avenir Next Ultra Light" panose="020B0203020202020204" pitchFamily="34" charset="77"/>
              </a:rPr>
              <a:t>Stap 3</a:t>
            </a:r>
            <a:endParaRPr lang="nl-NL" sz="3600" dirty="0">
              <a:solidFill>
                <a:srgbClr val="FF0000"/>
              </a:solidFill>
              <a:latin typeface="Avenir Next Ultra Light" panose="020B0203020202020204" pitchFamily="34" charset="77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F92577A-C058-0B48-8C40-0F2F0AFC1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08871"/>
            <a:ext cx="10515600" cy="35826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>
              <a:solidFill>
                <a:schemeClr val="bg1">
                  <a:lumMod val="50000"/>
                </a:schemeClr>
              </a:solidFill>
              <a:latin typeface="Avenir Next" panose="020B0503020202020204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nl-NL" dirty="0">
                <a:solidFill>
                  <a:schemeClr val="bg1">
                    <a:lumMod val="65000"/>
                  </a:schemeClr>
                </a:solidFill>
                <a:latin typeface="Avenir Next" panose="020B0503020202020204" pitchFamily="34" charset="0"/>
              </a:rPr>
              <a:t>De taille- en heupwijdte kunnen we aanpassen</a:t>
            </a:r>
          </a:p>
          <a:p>
            <a:pPr marL="0" indent="0">
              <a:buNone/>
            </a:pPr>
            <a:endParaRPr lang="nl-NL" dirty="0"/>
          </a:p>
          <a:p>
            <a:pPr lvl="0"/>
            <a:endParaRPr lang="nl-NL" dirty="0">
              <a:latin typeface="Avenir Next" panose="020B0503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45017D2-E9F0-23A9-3B83-6B0BE8FD4A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902" y="585357"/>
            <a:ext cx="1172800" cy="117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623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8F613D-0C3E-0C4D-AEFC-7C82EC081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7733"/>
            <a:ext cx="10515600" cy="1325563"/>
          </a:xfrm>
        </p:spPr>
        <p:txBody>
          <a:bodyPr>
            <a:normAutofit/>
          </a:bodyPr>
          <a:lstStyle/>
          <a:p>
            <a:r>
              <a:rPr lang="nl-NL" sz="3600" cap="all" dirty="0">
                <a:solidFill>
                  <a:srgbClr val="FF0000"/>
                </a:solidFill>
                <a:latin typeface="Avenir Next Ultra Light" panose="020B0203020202020204" pitchFamily="34" charset="77"/>
              </a:rPr>
              <a:t>Stap 4</a:t>
            </a:r>
            <a:endParaRPr lang="nl-NL" sz="3600" dirty="0">
              <a:solidFill>
                <a:srgbClr val="FF0000"/>
              </a:solidFill>
              <a:latin typeface="Avenir Next Ultra Light" panose="020B0203020202020204" pitchFamily="34" charset="77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F92577A-C058-0B48-8C40-0F2F0AFC1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08871"/>
            <a:ext cx="10515600" cy="35826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>
              <a:solidFill>
                <a:schemeClr val="bg1">
                  <a:lumMod val="50000"/>
                </a:schemeClr>
              </a:solidFill>
              <a:latin typeface="Avenir Next" panose="020B0503020202020204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nl-NL" dirty="0">
                <a:solidFill>
                  <a:schemeClr val="bg1">
                    <a:lumMod val="65000"/>
                  </a:schemeClr>
                </a:solidFill>
                <a:latin typeface="Avenir Next" panose="020B0503020202020204" pitchFamily="34" charset="0"/>
              </a:rPr>
              <a:t>Trek het juiste/passende patroon over op patroontekenpapier</a:t>
            </a:r>
          </a:p>
          <a:p>
            <a:pPr>
              <a:buFont typeface="Wingdings" pitchFamily="2" charset="2"/>
              <a:buChar char="q"/>
            </a:pPr>
            <a:endParaRPr lang="nl-NL" dirty="0">
              <a:solidFill>
                <a:schemeClr val="bg1">
                  <a:lumMod val="65000"/>
                </a:schemeClr>
              </a:solidFill>
              <a:latin typeface="Avenir Next" panose="020B0503020202020204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nl-NL" dirty="0">
                <a:solidFill>
                  <a:schemeClr val="bg1">
                    <a:lumMod val="65000"/>
                  </a:schemeClr>
                </a:solidFill>
                <a:latin typeface="Avenir Next" panose="020B0503020202020204" pitchFamily="34" charset="0"/>
              </a:rPr>
              <a:t> pas </a:t>
            </a:r>
            <a:r>
              <a:rPr lang="nl-NL" dirty="0" err="1">
                <a:solidFill>
                  <a:schemeClr val="bg1">
                    <a:lumMod val="65000"/>
                  </a:schemeClr>
                </a:solidFill>
                <a:latin typeface="Avenir Next" panose="020B0503020202020204" pitchFamily="34" charset="0"/>
              </a:rPr>
              <a:t>evt</a:t>
            </a:r>
            <a:r>
              <a:rPr lang="nl-NL" dirty="0">
                <a:solidFill>
                  <a:schemeClr val="bg1">
                    <a:lumMod val="65000"/>
                  </a:schemeClr>
                </a:solidFill>
                <a:latin typeface="Avenir Next" panose="020B0503020202020204" pitchFamily="34" charset="0"/>
              </a:rPr>
              <a:t> je taillewijdte en of heupwijdte aan</a:t>
            </a:r>
          </a:p>
          <a:p>
            <a:pPr>
              <a:buFont typeface="Wingdings" pitchFamily="2" charset="2"/>
              <a:buChar char="q"/>
            </a:pPr>
            <a:endParaRPr lang="nl-NL" dirty="0">
              <a:solidFill>
                <a:schemeClr val="bg1">
                  <a:lumMod val="65000"/>
                </a:schemeClr>
              </a:solidFill>
              <a:latin typeface="Avenir Next" panose="020B0503020202020204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nl-NL" dirty="0">
                <a:solidFill>
                  <a:schemeClr val="bg1">
                    <a:lumMod val="65000"/>
                  </a:schemeClr>
                </a:solidFill>
                <a:latin typeface="Avenir Next" panose="020B0503020202020204" pitchFamily="34" charset="0"/>
              </a:rPr>
              <a:t>Trek ook de belegdelen over op patroontekenpapier</a:t>
            </a:r>
          </a:p>
          <a:p>
            <a:pPr marL="0" indent="0">
              <a:buNone/>
            </a:pPr>
            <a:endParaRPr lang="nl-NL" dirty="0"/>
          </a:p>
          <a:p>
            <a:pPr lvl="0"/>
            <a:endParaRPr lang="nl-NL" dirty="0">
              <a:latin typeface="Avenir Next" panose="020B0503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B32EC70-DCA7-2B52-5425-AE2D4F2441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902" y="585357"/>
            <a:ext cx="1172800" cy="117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276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D7D202-8803-B742-AA95-73101CDFE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F0000"/>
                </a:solidFill>
                <a:latin typeface="Avenir Next Ultra Light" panose="020B0203020202020204" pitchFamily="34" charset="77"/>
              </a:rPr>
              <a:t>HUISWERK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4D67E4-1F6B-0B47-B062-3AAA98532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>
              <a:solidFill>
                <a:schemeClr val="bg1">
                  <a:lumMod val="50000"/>
                </a:schemeClr>
              </a:solidFill>
              <a:latin typeface="Avenir Next" panose="020B0503020202020204" pitchFamily="34" charset="0"/>
            </a:endParaRPr>
          </a:p>
          <a:p>
            <a:endParaRPr lang="nl-NL" dirty="0">
              <a:solidFill>
                <a:schemeClr val="bg1">
                  <a:lumMod val="50000"/>
                </a:schemeClr>
              </a:solidFill>
              <a:latin typeface="Avenir Next" panose="020B0503020202020204" pitchFamily="34" charset="0"/>
            </a:endParaRPr>
          </a:p>
          <a:p>
            <a:endParaRPr lang="nl-NL" dirty="0">
              <a:solidFill>
                <a:schemeClr val="bg1">
                  <a:lumMod val="50000"/>
                </a:schemeClr>
              </a:solidFill>
              <a:latin typeface="Avenir Next" panose="020B0503020202020204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nl-NL" dirty="0">
                <a:solidFill>
                  <a:schemeClr val="bg1">
                    <a:lumMod val="65000"/>
                  </a:schemeClr>
                </a:solidFill>
                <a:latin typeface="Avenir Next" panose="020B0503020202020204" pitchFamily="34" charset="0"/>
              </a:rPr>
              <a:t>Alle opdrachten die nog niet af zijn.</a:t>
            </a:r>
          </a:p>
          <a:p>
            <a:endParaRPr lang="nl-NL" dirty="0">
              <a:solidFill>
                <a:schemeClr val="bg1">
                  <a:lumMod val="50000"/>
                </a:schemeClr>
              </a:solidFill>
              <a:latin typeface="Avenir Next" panose="020B050302020202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560BF0E-6464-5102-F75E-F03553BB4C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902" y="585357"/>
            <a:ext cx="1172800" cy="117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767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2D93CD-823F-A04F-AF92-4346FE07A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F0000"/>
                </a:solidFill>
                <a:latin typeface="Avenir Next Ultra Light" panose="020B0203020202020204" pitchFamily="34" charset="77"/>
              </a:rPr>
              <a:t>Wat gaan wij deze les doen?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A6D4AFA-51D3-184A-9605-29CD1712E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80000"/>
              <a:buFont typeface="Wingdings" pitchFamily="2" charset="2"/>
              <a:buChar char="q"/>
            </a:pPr>
            <a:r>
              <a:rPr lang="nl-NL" dirty="0">
                <a:solidFill>
                  <a:schemeClr val="bg1">
                    <a:lumMod val="65000"/>
                  </a:schemeClr>
                </a:solidFill>
                <a:latin typeface="Avenir Next" panose="020B0503020202020204" pitchFamily="34" charset="0"/>
              </a:rPr>
              <a:t>Planning bekijken</a:t>
            </a:r>
          </a:p>
          <a:p>
            <a:pPr>
              <a:buSzPct val="80000"/>
              <a:buFont typeface="Wingdings" pitchFamily="2" charset="2"/>
              <a:buChar char="q"/>
            </a:pPr>
            <a:endParaRPr lang="nl-NL" dirty="0">
              <a:solidFill>
                <a:schemeClr val="bg1">
                  <a:lumMod val="65000"/>
                </a:schemeClr>
              </a:solidFill>
              <a:latin typeface="Avenir Next" panose="020B0503020202020204" pitchFamily="34" charset="0"/>
            </a:endParaRPr>
          </a:p>
          <a:p>
            <a:pPr>
              <a:buSzPct val="80000"/>
              <a:buFont typeface="Wingdings" pitchFamily="2" charset="2"/>
              <a:buChar char="q"/>
            </a:pPr>
            <a:r>
              <a:rPr lang="nl-NL" dirty="0">
                <a:solidFill>
                  <a:schemeClr val="bg1">
                    <a:lumMod val="65000"/>
                  </a:schemeClr>
                </a:solidFill>
                <a:latin typeface="Avenir Next" panose="020B0503020202020204" pitchFamily="34" charset="0"/>
              </a:rPr>
              <a:t>Opstarten periode 3, lesbrief doornemen</a:t>
            </a:r>
          </a:p>
          <a:p>
            <a:pPr>
              <a:buSzPct val="80000"/>
              <a:buFont typeface="Wingdings" pitchFamily="2" charset="2"/>
              <a:buChar char="q"/>
            </a:pPr>
            <a:endParaRPr lang="nl-NL" dirty="0">
              <a:solidFill>
                <a:schemeClr val="bg1">
                  <a:lumMod val="65000"/>
                </a:schemeClr>
              </a:solidFill>
              <a:latin typeface="Avenir Next" panose="020B0503020202020204" pitchFamily="34" charset="0"/>
            </a:endParaRPr>
          </a:p>
          <a:p>
            <a:pPr>
              <a:buSzPct val="80000"/>
              <a:buFont typeface="Wingdings" pitchFamily="2" charset="2"/>
              <a:buChar char="q"/>
            </a:pPr>
            <a:r>
              <a:rPr lang="nl-NL" dirty="0">
                <a:solidFill>
                  <a:schemeClr val="bg1">
                    <a:lumMod val="65000"/>
                  </a:schemeClr>
                </a:solidFill>
                <a:latin typeface="Avenir Next" panose="020B0503020202020204" pitchFamily="34" charset="0"/>
              </a:rPr>
              <a:t>Uitleg opdracht van vandaag</a:t>
            </a:r>
          </a:p>
          <a:p>
            <a:pPr>
              <a:buSzPct val="80000"/>
              <a:buFont typeface="Wingdings" pitchFamily="2" charset="2"/>
              <a:buChar char="q"/>
            </a:pPr>
            <a:endParaRPr lang="nl-NL" dirty="0">
              <a:solidFill>
                <a:schemeClr val="bg1">
                  <a:lumMod val="65000"/>
                </a:schemeClr>
              </a:solidFill>
              <a:latin typeface="Avenir Next" panose="020B0503020202020204" pitchFamily="34" charset="0"/>
            </a:endParaRPr>
          </a:p>
          <a:p>
            <a:pPr>
              <a:buSzPct val="80000"/>
              <a:buFont typeface="Wingdings" pitchFamily="2" charset="2"/>
              <a:buChar char="q"/>
            </a:pPr>
            <a:r>
              <a:rPr lang="nl-NL" dirty="0">
                <a:solidFill>
                  <a:schemeClr val="bg1">
                    <a:lumMod val="65000"/>
                  </a:schemeClr>
                </a:solidFill>
                <a:latin typeface="Avenir Next" panose="020B0503020202020204" pitchFamily="34" charset="0"/>
              </a:rPr>
              <a:t>Huiswerk bespreken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040705E-BD5F-7558-6C6E-798844AFDE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000" y="517888"/>
            <a:ext cx="1172800" cy="117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615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8F613D-0C3E-0C4D-AEFC-7C82EC081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-58403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endParaRPr lang="en-US" sz="2800" kern="1200" dirty="0">
              <a:solidFill>
                <a:srgbClr val="FF0000"/>
              </a:solidFill>
              <a:latin typeface="Avenir Next Ultra Light" panose="020B0203020202020204" pitchFamily="34" charset="77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62F37833-70B8-4048-BB3C-F011F36718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3263" y="17383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7F09030C-CFE8-746F-2332-AB693650D7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5277" y="407941"/>
            <a:ext cx="1172800" cy="1172800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51F99E70-1BB7-80EB-B3FB-88866AD855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327" y="299660"/>
            <a:ext cx="9378950" cy="625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5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42B730-4F8A-F740-8688-229F0B3A7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>
                <a:solidFill>
                  <a:srgbClr val="FF0000"/>
                </a:solidFill>
                <a:latin typeface="Avenir Next Ultra Light" panose="020B0203020202020204" pitchFamily="34" charset="77"/>
              </a:rPr>
              <a:t>Les 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A51FA4-4CC2-8B48-8853-85DC74304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>
              <a:solidFill>
                <a:schemeClr val="bg1">
                  <a:lumMod val="50000"/>
                </a:schemeClr>
              </a:solidFill>
              <a:latin typeface="Avenir Next" panose="020B0503020202020204" pitchFamily="34" charset="0"/>
            </a:endParaRPr>
          </a:p>
          <a:p>
            <a:pPr marL="0" indent="0">
              <a:buNone/>
            </a:pPr>
            <a:r>
              <a:rPr lang="nl-NL" cap="all" dirty="0">
                <a:solidFill>
                  <a:srgbClr val="FF0000"/>
                </a:solidFill>
                <a:latin typeface="Avenir Next Ultra Light" panose="020B0203020202020204" pitchFamily="34" charset="77"/>
              </a:rPr>
              <a:t>3 </a:t>
            </a:r>
            <a:r>
              <a:rPr lang="nl-NL" cap="all" dirty="0" err="1">
                <a:solidFill>
                  <a:srgbClr val="FF0000"/>
                </a:solidFill>
                <a:latin typeface="Avenir Next Ultra Light" panose="020B0203020202020204" pitchFamily="34" charset="77"/>
              </a:rPr>
              <a:t>COLLAGEs</a:t>
            </a:r>
            <a:r>
              <a:rPr lang="nl-NL" cap="all" dirty="0">
                <a:solidFill>
                  <a:srgbClr val="FF0000"/>
                </a:solidFill>
                <a:latin typeface="Avenir Next Ultra Light" panose="020B0203020202020204" pitchFamily="34" charset="77"/>
              </a:rPr>
              <a:t> DETAILS blouse/jurk - NV/V</a:t>
            </a:r>
          </a:p>
          <a:p>
            <a:endParaRPr lang="nl-NL" dirty="0">
              <a:solidFill>
                <a:srgbClr val="72C3AC"/>
              </a:solidFill>
              <a:latin typeface="Avenir Next" panose="020B0503020202020204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nl-NL" dirty="0">
                <a:solidFill>
                  <a:schemeClr val="bg1">
                    <a:lumMod val="65000"/>
                  </a:schemeClr>
                </a:solidFill>
                <a:latin typeface="Avenir Next" panose="020B0503020202020204" pitchFamily="34" charset="0"/>
              </a:rPr>
              <a:t>Maak 3 collage van het onderstaande lijstje met verschillende details. </a:t>
            </a:r>
          </a:p>
          <a:p>
            <a:pPr>
              <a:buFont typeface="Wingdings" pitchFamily="2" charset="2"/>
              <a:buChar char="q"/>
            </a:pPr>
            <a:r>
              <a:rPr lang="nl-NL" dirty="0">
                <a:solidFill>
                  <a:schemeClr val="bg1">
                    <a:lumMod val="65000"/>
                  </a:schemeClr>
                </a:solidFill>
                <a:latin typeface="Avenir Next" panose="020B0503020202020204" pitchFamily="34" charset="0"/>
              </a:rPr>
              <a:t>Geef de collage een titel, gebruik een knipmasker om een afbeelding uit te knippen, lijn afbeeldingen netjes uit en schaal afbeeldingen op de juiste grootte. </a:t>
            </a:r>
          </a:p>
          <a:p>
            <a:pPr>
              <a:buFont typeface="Wingdings" pitchFamily="2" charset="2"/>
              <a:buChar char="q"/>
            </a:pPr>
            <a:r>
              <a:rPr lang="nl-NL" dirty="0">
                <a:solidFill>
                  <a:schemeClr val="bg1">
                    <a:lumMod val="65000"/>
                  </a:schemeClr>
                </a:solidFill>
                <a:latin typeface="Avenir Next" panose="020B0503020202020204" pitchFamily="34" charset="0"/>
              </a:rPr>
              <a:t>Print deze opdracht uit!</a:t>
            </a:r>
          </a:p>
          <a:p>
            <a:endParaRPr lang="nl-NL" dirty="0">
              <a:solidFill>
                <a:schemeClr val="bg1">
                  <a:lumMod val="50000"/>
                </a:schemeClr>
              </a:solidFill>
              <a:latin typeface="Avenir Next" panose="020B0503020202020204" pitchFamily="34" charset="0"/>
            </a:endParaRPr>
          </a:p>
          <a:p>
            <a:endParaRPr lang="nl-NL" dirty="0">
              <a:solidFill>
                <a:schemeClr val="bg1">
                  <a:lumMod val="50000"/>
                </a:schemeClr>
              </a:solidFill>
              <a:latin typeface="Avenir Next" panose="020B0503020202020204" pitchFamily="34" charset="0"/>
            </a:endParaRPr>
          </a:p>
          <a:p>
            <a:endParaRPr lang="nl-NL" dirty="0">
              <a:solidFill>
                <a:schemeClr val="bg1">
                  <a:lumMod val="50000"/>
                </a:schemeClr>
              </a:solidFill>
              <a:latin typeface="Avenir Next" panose="020B0503020202020204" pitchFamily="34" charset="0"/>
            </a:endParaRPr>
          </a:p>
          <a:p>
            <a:endParaRPr lang="nl-NL" dirty="0">
              <a:solidFill>
                <a:schemeClr val="bg1">
                  <a:lumMod val="50000"/>
                </a:schemeClr>
              </a:solidFill>
              <a:latin typeface="Avenir Next" panose="020B0503020202020204" pitchFamily="34" charset="0"/>
            </a:endParaRPr>
          </a:p>
          <a:p>
            <a:endParaRPr lang="nl-NL" dirty="0">
              <a:solidFill>
                <a:schemeClr val="bg1">
                  <a:lumMod val="50000"/>
                </a:schemeClr>
              </a:solidFill>
              <a:latin typeface="Avenir Next" panose="020B050302020202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B66A46CA-E41F-6C2C-19C4-A63C27A8B9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000" y="517888"/>
            <a:ext cx="1172800" cy="117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634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42B730-4F8A-F740-8688-229F0B3A7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F0000"/>
                </a:solidFill>
                <a:latin typeface="Avenir Next Ultra Light" panose="020B0203020202020204" pitchFamily="34" charset="77"/>
              </a:rPr>
              <a:t>Collage 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A51FA4-4CC2-8B48-8853-85DC74304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>
              <a:solidFill>
                <a:schemeClr val="bg1">
                  <a:lumMod val="50000"/>
                </a:schemeClr>
              </a:solidFill>
              <a:latin typeface="Avenir Next" panose="020B0503020202020204" pitchFamily="34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nl-NL" dirty="0">
                <a:solidFill>
                  <a:schemeClr val="bg1">
                    <a:lumMod val="65000"/>
                  </a:schemeClr>
                </a:solidFill>
              </a:rPr>
              <a:t>Pas bij een blouse of jurk			</a:t>
            </a:r>
          </a:p>
          <a:p>
            <a:pPr lvl="0">
              <a:buFont typeface="Wingdings" pitchFamily="2" charset="2"/>
              <a:buChar char="q"/>
            </a:pPr>
            <a:r>
              <a:rPr lang="nl-NL" dirty="0">
                <a:solidFill>
                  <a:schemeClr val="bg1">
                    <a:lumMod val="65000"/>
                  </a:schemeClr>
                </a:solidFill>
              </a:rPr>
              <a:t>Pas met plooi			</a:t>
            </a:r>
          </a:p>
          <a:p>
            <a:pPr lvl="0">
              <a:buFont typeface="Wingdings" pitchFamily="2" charset="2"/>
              <a:buChar char="q"/>
            </a:pPr>
            <a:r>
              <a:rPr lang="nl-NL" dirty="0">
                <a:solidFill>
                  <a:schemeClr val="bg1">
                    <a:lumMod val="65000"/>
                  </a:schemeClr>
                </a:solidFill>
              </a:rPr>
              <a:t>Prinsessenlijn				</a:t>
            </a:r>
          </a:p>
          <a:p>
            <a:pPr lvl="0">
              <a:buFont typeface="Wingdings" pitchFamily="2" charset="2"/>
              <a:buChar char="q"/>
            </a:pPr>
            <a:r>
              <a:rPr lang="nl-NL" dirty="0">
                <a:solidFill>
                  <a:schemeClr val="bg1">
                    <a:lumMod val="65000"/>
                  </a:schemeClr>
                </a:solidFill>
              </a:rPr>
              <a:t>Coupenaden taille/buste		</a:t>
            </a:r>
          </a:p>
          <a:p>
            <a:pPr lvl="0">
              <a:buFont typeface="Wingdings" pitchFamily="2" charset="2"/>
              <a:buChar char="q"/>
            </a:pPr>
            <a:r>
              <a:rPr lang="nl-NL" dirty="0">
                <a:solidFill>
                  <a:schemeClr val="bg1">
                    <a:lumMod val="65000"/>
                  </a:schemeClr>
                </a:solidFill>
              </a:rPr>
              <a:t>Deelnaad uit de schouder</a:t>
            </a:r>
          </a:p>
          <a:p>
            <a:endParaRPr lang="nl-NL" dirty="0">
              <a:solidFill>
                <a:schemeClr val="bg1">
                  <a:lumMod val="50000"/>
                </a:schemeClr>
              </a:solidFill>
              <a:latin typeface="Avenir Next" panose="020B0503020202020204" pitchFamily="34" charset="0"/>
            </a:endParaRPr>
          </a:p>
          <a:p>
            <a:endParaRPr lang="nl-NL" dirty="0">
              <a:solidFill>
                <a:schemeClr val="bg1">
                  <a:lumMod val="50000"/>
                </a:schemeClr>
              </a:solidFill>
              <a:latin typeface="Avenir Next" panose="020B0503020202020204" pitchFamily="34" charset="0"/>
            </a:endParaRPr>
          </a:p>
          <a:p>
            <a:endParaRPr lang="nl-NL" dirty="0">
              <a:solidFill>
                <a:schemeClr val="bg1">
                  <a:lumMod val="50000"/>
                </a:schemeClr>
              </a:solidFill>
              <a:latin typeface="Avenir Next" panose="020B0503020202020204" pitchFamily="34" charset="0"/>
            </a:endParaRPr>
          </a:p>
          <a:p>
            <a:endParaRPr lang="nl-NL" dirty="0">
              <a:solidFill>
                <a:schemeClr val="bg1">
                  <a:lumMod val="50000"/>
                </a:schemeClr>
              </a:solidFill>
              <a:latin typeface="Avenir Next" panose="020B0503020202020204" pitchFamily="34" charset="0"/>
            </a:endParaRPr>
          </a:p>
          <a:p>
            <a:endParaRPr lang="nl-NL" dirty="0">
              <a:solidFill>
                <a:schemeClr val="bg1">
                  <a:lumMod val="50000"/>
                </a:schemeClr>
              </a:solidFill>
              <a:latin typeface="Avenir Next" panose="020B050302020202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A41CEC8C-D212-BD0D-8DD4-EDC693F798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4652" y="517888"/>
            <a:ext cx="1172800" cy="117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474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42B730-4F8A-F740-8688-229F0B3A7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F0000"/>
                </a:solidFill>
                <a:latin typeface="Avenir Next Ultra Light" panose="020B0203020202020204" pitchFamily="34" charset="77"/>
              </a:rPr>
              <a:t>Collage 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A51FA4-4CC2-8B48-8853-85DC74304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>
              <a:solidFill>
                <a:schemeClr val="bg1">
                  <a:lumMod val="50000"/>
                </a:schemeClr>
              </a:solidFill>
              <a:latin typeface="Avenir Next" panose="020B0503020202020204" pitchFamily="34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nl-NL" dirty="0">
                <a:solidFill>
                  <a:schemeClr val="bg1">
                    <a:lumMod val="65000"/>
                  </a:schemeClr>
                </a:solidFill>
              </a:rPr>
              <a:t>Raglanmouw</a:t>
            </a:r>
          </a:p>
          <a:p>
            <a:pPr lvl="0">
              <a:buFont typeface="Wingdings" pitchFamily="2" charset="2"/>
              <a:buChar char="q"/>
            </a:pPr>
            <a:r>
              <a:rPr lang="nl-NL" dirty="0">
                <a:solidFill>
                  <a:schemeClr val="bg1">
                    <a:lumMod val="65000"/>
                  </a:schemeClr>
                </a:solidFill>
              </a:rPr>
              <a:t>Ingezet mouw</a:t>
            </a:r>
          </a:p>
          <a:p>
            <a:pPr lvl="0">
              <a:buFont typeface="Wingdings" pitchFamily="2" charset="2"/>
              <a:buChar char="q"/>
            </a:pPr>
            <a:r>
              <a:rPr lang="nl-NL" dirty="0">
                <a:solidFill>
                  <a:schemeClr val="bg1">
                    <a:lumMod val="65000"/>
                  </a:schemeClr>
                </a:solidFill>
              </a:rPr>
              <a:t>V</a:t>
            </a:r>
            <a:r>
              <a:rPr lang="nl-NL">
                <a:solidFill>
                  <a:schemeClr val="bg1">
                    <a:lumMod val="65000"/>
                  </a:schemeClr>
                </a:solidFill>
              </a:rPr>
              <a:t>leermuismouw</a:t>
            </a:r>
            <a:endParaRPr lang="nl-NL" dirty="0">
              <a:solidFill>
                <a:schemeClr val="bg1">
                  <a:lumMod val="65000"/>
                </a:schemeClr>
              </a:solidFill>
            </a:endParaRPr>
          </a:p>
          <a:p>
            <a:pPr lvl="0">
              <a:buFont typeface="Wingdings" pitchFamily="2" charset="2"/>
              <a:buChar char="q"/>
            </a:pPr>
            <a:r>
              <a:rPr lang="nl-NL" dirty="0">
                <a:solidFill>
                  <a:schemeClr val="bg1">
                    <a:lumMod val="65000"/>
                  </a:schemeClr>
                </a:solidFill>
              </a:rPr>
              <a:t>Kimonomouw</a:t>
            </a:r>
          </a:p>
          <a:p>
            <a:pPr lvl="0">
              <a:buFont typeface="Wingdings" pitchFamily="2" charset="2"/>
              <a:buChar char="q"/>
            </a:pPr>
            <a:r>
              <a:rPr lang="nl-NL" dirty="0">
                <a:solidFill>
                  <a:schemeClr val="bg1">
                    <a:lumMod val="65000"/>
                  </a:schemeClr>
                </a:solidFill>
              </a:rPr>
              <a:t>Mouw met spie</a:t>
            </a:r>
          </a:p>
          <a:p>
            <a:endParaRPr lang="nl-NL" dirty="0">
              <a:solidFill>
                <a:schemeClr val="bg1">
                  <a:lumMod val="50000"/>
                </a:schemeClr>
              </a:solidFill>
              <a:latin typeface="Avenir Next" panose="020B0503020202020204" pitchFamily="34" charset="0"/>
            </a:endParaRPr>
          </a:p>
          <a:p>
            <a:endParaRPr lang="nl-NL" dirty="0">
              <a:solidFill>
                <a:schemeClr val="bg1">
                  <a:lumMod val="50000"/>
                </a:schemeClr>
              </a:solidFill>
              <a:latin typeface="Avenir Next" panose="020B0503020202020204" pitchFamily="34" charset="0"/>
            </a:endParaRPr>
          </a:p>
          <a:p>
            <a:endParaRPr lang="nl-NL" dirty="0">
              <a:solidFill>
                <a:schemeClr val="bg1">
                  <a:lumMod val="50000"/>
                </a:schemeClr>
              </a:solidFill>
              <a:latin typeface="Avenir Next" panose="020B0503020202020204" pitchFamily="34" charset="0"/>
            </a:endParaRPr>
          </a:p>
          <a:p>
            <a:endParaRPr lang="nl-NL" dirty="0">
              <a:solidFill>
                <a:schemeClr val="bg1">
                  <a:lumMod val="50000"/>
                </a:schemeClr>
              </a:solidFill>
              <a:latin typeface="Avenir Next" panose="020B0503020202020204" pitchFamily="34" charset="0"/>
            </a:endParaRPr>
          </a:p>
          <a:p>
            <a:endParaRPr lang="nl-NL" dirty="0">
              <a:solidFill>
                <a:schemeClr val="bg1">
                  <a:lumMod val="50000"/>
                </a:schemeClr>
              </a:solidFill>
              <a:latin typeface="Avenir Next" panose="020B050302020202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67040E4A-CDB6-8AC3-7423-3B97D66659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4653" y="585357"/>
            <a:ext cx="1172800" cy="117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723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42B730-4F8A-F740-8688-229F0B3A7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F0000"/>
                </a:solidFill>
                <a:latin typeface="Avenir Next Ultra Light" panose="020B0203020202020204" pitchFamily="34" charset="77"/>
              </a:rPr>
              <a:t>Collage 3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A51FA4-4CC2-8B48-8853-85DC74304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>
              <a:solidFill>
                <a:schemeClr val="bg1">
                  <a:lumMod val="50000"/>
                </a:schemeClr>
              </a:solidFill>
              <a:latin typeface="Avenir Next" panose="020B0503020202020204" pitchFamily="34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nl-NL" dirty="0">
                <a:solidFill>
                  <a:schemeClr val="bg1">
                    <a:lumMod val="65000"/>
                  </a:schemeClr>
                </a:solidFill>
              </a:rPr>
              <a:t>Overhemdblouse</a:t>
            </a:r>
          </a:p>
          <a:p>
            <a:pPr lvl="0">
              <a:buFont typeface="Wingdings" pitchFamily="2" charset="2"/>
              <a:buChar char="q"/>
            </a:pPr>
            <a:r>
              <a:rPr lang="nl-NL" dirty="0">
                <a:solidFill>
                  <a:schemeClr val="bg1">
                    <a:lumMod val="65000"/>
                  </a:schemeClr>
                </a:solidFill>
              </a:rPr>
              <a:t>Blouse met </a:t>
            </a:r>
            <a:r>
              <a:rPr lang="nl-NL" dirty="0" err="1">
                <a:solidFill>
                  <a:schemeClr val="bg1">
                    <a:lumMod val="65000"/>
                  </a:schemeClr>
                </a:solidFill>
              </a:rPr>
              <a:t>goblet</a:t>
            </a:r>
            <a:r>
              <a:rPr lang="nl-NL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nl-NL" dirty="0" err="1">
                <a:solidFill>
                  <a:schemeClr val="bg1">
                    <a:lumMod val="65000"/>
                  </a:schemeClr>
                </a:solidFill>
              </a:rPr>
              <a:t>collar</a:t>
            </a:r>
            <a:r>
              <a:rPr lang="nl-NL" dirty="0">
                <a:solidFill>
                  <a:schemeClr val="bg1">
                    <a:lumMod val="65000"/>
                  </a:schemeClr>
                </a:solidFill>
              </a:rPr>
              <a:t>/ </a:t>
            </a:r>
            <a:r>
              <a:rPr lang="nl-NL" dirty="0" err="1">
                <a:solidFill>
                  <a:schemeClr val="bg1">
                    <a:lumMod val="65000"/>
                  </a:schemeClr>
                </a:solidFill>
              </a:rPr>
              <a:t>Kelchkragen</a:t>
            </a:r>
            <a:endParaRPr lang="nl-NL" dirty="0">
              <a:solidFill>
                <a:schemeClr val="bg1">
                  <a:lumMod val="65000"/>
                </a:schemeClr>
              </a:solidFill>
            </a:endParaRPr>
          </a:p>
          <a:p>
            <a:pPr lvl="0">
              <a:buFont typeface="Wingdings" pitchFamily="2" charset="2"/>
              <a:buChar char="q"/>
            </a:pPr>
            <a:r>
              <a:rPr lang="nl-NL" dirty="0">
                <a:solidFill>
                  <a:schemeClr val="bg1">
                    <a:lumMod val="65000"/>
                  </a:schemeClr>
                </a:solidFill>
              </a:rPr>
              <a:t>Blouse met </a:t>
            </a:r>
            <a:r>
              <a:rPr lang="nl-NL" dirty="0" err="1">
                <a:solidFill>
                  <a:schemeClr val="bg1">
                    <a:lumMod val="65000"/>
                  </a:schemeClr>
                </a:solidFill>
              </a:rPr>
              <a:t>ruffle</a:t>
            </a:r>
            <a:r>
              <a:rPr lang="nl-NL" dirty="0">
                <a:solidFill>
                  <a:schemeClr val="bg1">
                    <a:lumMod val="65000"/>
                  </a:schemeClr>
                </a:solidFill>
              </a:rPr>
              <a:t>/ rimpels</a:t>
            </a:r>
          </a:p>
          <a:p>
            <a:pPr lvl="0">
              <a:buFont typeface="Wingdings" pitchFamily="2" charset="2"/>
              <a:buChar char="q"/>
            </a:pPr>
            <a:r>
              <a:rPr lang="nl-NL" dirty="0">
                <a:solidFill>
                  <a:schemeClr val="bg1">
                    <a:lumMod val="65000"/>
                  </a:schemeClr>
                </a:solidFill>
              </a:rPr>
              <a:t>Chaneljasje</a:t>
            </a:r>
          </a:p>
          <a:p>
            <a:pPr lvl="0">
              <a:buFont typeface="Wingdings" pitchFamily="2" charset="2"/>
              <a:buChar char="q"/>
            </a:pPr>
            <a:r>
              <a:rPr lang="nl-NL" dirty="0" err="1">
                <a:solidFill>
                  <a:schemeClr val="bg1">
                    <a:lumMod val="65000"/>
                  </a:schemeClr>
                </a:solidFill>
              </a:rPr>
              <a:t>Bomber</a:t>
            </a:r>
            <a:r>
              <a:rPr lang="nl-NL" dirty="0">
                <a:solidFill>
                  <a:schemeClr val="bg1">
                    <a:lumMod val="65000"/>
                  </a:schemeClr>
                </a:solidFill>
              </a:rPr>
              <a:t> jack</a:t>
            </a:r>
          </a:p>
          <a:p>
            <a:pPr lvl="0">
              <a:buFont typeface="Wingdings" pitchFamily="2" charset="2"/>
              <a:buChar char="q"/>
            </a:pPr>
            <a:r>
              <a:rPr lang="nl-NL" dirty="0">
                <a:solidFill>
                  <a:schemeClr val="bg1">
                    <a:lumMod val="65000"/>
                  </a:schemeClr>
                </a:solidFill>
              </a:rPr>
              <a:t>Spijkerjas</a:t>
            </a:r>
          </a:p>
          <a:p>
            <a:endParaRPr lang="nl-NL" dirty="0">
              <a:solidFill>
                <a:schemeClr val="bg1">
                  <a:lumMod val="50000"/>
                </a:schemeClr>
              </a:solidFill>
              <a:latin typeface="Avenir Next" panose="020B0503020202020204" pitchFamily="34" charset="0"/>
            </a:endParaRPr>
          </a:p>
          <a:p>
            <a:endParaRPr lang="nl-NL" dirty="0">
              <a:solidFill>
                <a:schemeClr val="bg1">
                  <a:lumMod val="50000"/>
                </a:schemeClr>
              </a:solidFill>
              <a:latin typeface="Avenir Next" panose="020B0503020202020204" pitchFamily="34" charset="0"/>
            </a:endParaRPr>
          </a:p>
          <a:p>
            <a:endParaRPr lang="nl-NL" dirty="0">
              <a:solidFill>
                <a:schemeClr val="bg1">
                  <a:lumMod val="50000"/>
                </a:schemeClr>
              </a:solidFill>
              <a:latin typeface="Avenir Next" panose="020B0503020202020204" pitchFamily="34" charset="0"/>
            </a:endParaRPr>
          </a:p>
          <a:p>
            <a:endParaRPr lang="nl-NL" dirty="0">
              <a:solidFill>
                <a:schemeClr val="bg1">
                  <a:lumMod val="50000"/>
                </a:schemeClr>
              </a:solidFill>
              <a:latin typeface="Avenir Next" panose="020B0503020202020204" pitchFamily="34" charset="0"/>
            </a:endParaRPr>
          </a:p>
          <a:p>
            <a:endParaRPr lang="nl-NL" dirty="0">
              <a:solidFill>
                <a:schemeClr val="bg1">
                  <a:lumMod val="50000"/>
                </a:schemeClr>
              </a:solidFill>
              <a:latin typeface="Avenir Next" panose="020B050302020202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5A6139B-EAA1-E617-AB62-D587FA30FB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152" y="585357"/>
            <a:ext cx="1172800" cy="117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721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42B730-4F8A-F740-8688-229F0B3A7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>
                <a:solidFill>
                  <a:srgbClr val="FF0000"/>
                </a:solidFill>
                <a:latin typeface="Avenir Next Ultra Light" panose="020B0203020202020204" pitchFamily="34" charset="77"/>
              </a:rPr>
              <a:t>Les 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A51FA4-4CC2-8B48-8853-85DC74304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>
              <a:solidFill>
                <a:schemeClr val="bg1">
                  <a:lumMod val="50000"/>
                </a:schemeClr>
              </a:solidFill>
              <a:latin typeface="Avenir Next" panose="020B0503020202020204" pitchFamily="34" charset="0"/>
            </a:endParaRPr>
          </a:p>
          <a:p>
            <a:pPr marL="0" indent="0" algn="ctr">
              <a:buNone/>
            </a:pPr>
            <a:r>
              <a:rPr lang="nl-NL" sz="3200" cap="all" dirty="0">
                <a:solidFill>
                  <a:srgbClr val="FF0000"/>
                </a:solidFill>
                <a:latin typeface="Avenir Next Ultra Light" panose="020B0203020202020204" pitchFamily="34" charset="77"/>
              </a:rPr>
              <a:t>Chanel jas tekenen</a:t>
            </a:r>
          </a:p>
          <a:p>
            <a:pPr marL="0" indent="0" algn="ctr">
              <a:buNone/>
            </a:pPr>
            <a:r>
              <a:rPr lang="nl-NL" sz="3200" cap="all" dirty="0">
                <a:solidFill>
                  <a:srgbClr val="FF0000"/>
                </a:solidFill>
                <a:latin typeface="Avenir Next Ultra Light" panose="020B0203020202020204" pitchFamily="34" charset="77"/>
              </a:rPr>
              <a:t> </a:t>
            </a:r>
          </a:p>
          <a:p>
            <a:pPr marL="0" indent="0" algn="ctr">
              <a:buNone/>
            </a:pPr>
            <a:r>
              <a:rPr lang="nl-NL" sz="3200" cap="all" dirty="0">
                <a:solidFill>
                  <a:srgbClr val="FF0000"/>
                </a:solidFill>
                <a:latin typeface="Avenir Next Ultra Light" panose="020B0203020202020204" pitchFamily="34" charset="77"/>
              </a:rPr>
              <a:t>op je eigen maat</a:t>
            </a:r>
          </a:p>
          <a:p>
            <a:pPr marL="0" indent="0" algn="ctr">
              <a:buNone/>
            </a:pPr>
            <a:endParaRPr lang="nl-NL" sz="3200" cap="all" dirty="0">
              <a:solidFill>
                <a:srgbClr val="FF0000"/>
              </a:solidFill>
              <a:latin typeface="Avenir Next Ultra Light" panose="020B0203020202020204" pitchFamily="34" charset="77"/>
            </a:endParaRPr>
          </a:p>
          <a:p>
            <a:pPr marL="0" indent="0" algn="ctr">
              <a:buNone/>
            </a:pPr>
            <a:r>
              <a:rPr lang="nl-NL" sz="3200" cap="all" dirty="0">
                <a:solidFill>
                  <a:srgbClr val="FF0000"/>
                </a:solidFill>
                <a:latin typeface="Avenir Next Ultra Light" panose="020B0203020202020204" pitchFamily="34" charset="77"/>
              </a:rPr>
              <a:t>Op schaal 1:1</a:t>
            </a:r>
          </a:p>
          <a:p>
            <a:endParaRPr lang="nl-NL" sz="4000" dirty="0">
              <a:solidFill>
                <a:srgbClr val="72C3AC"/>
              </a:solidFill>
              <a:latin typeface="Avenir Next" panose="020B0503020202020204" pitchFamily="34" charset="0"/>
            </a:endParaRPr>
          </a:p>
          <a:p>
            <a:pPr marL="0" indent="0">
              <a:buNone/>
            </a:pPr>
            <a:endParaRPr lang="nl-NL" dirty="0">
              <a:solidFill>
                <a:schemeClr val="bg1">
                  <a:lumMod val="65000"/>
                </a:schemeClr>
              </a:solidFill>
              <a:latin typeface="Avenir Next" panose="020B0503020202020204" pitchFamily="34" charset="0"/>
            </a:endParaRPr>
          </a:p>
          <a:p>
            <a:pPr>
              <a:buFont typeface="Wingdings" pitchFamily="2" charset="2"/>
              <a:buChar char="q"/>
            </a:pPr>
            <a:endParaRPr lang="nl-NL" dirty="0">
              <a:solidFill>
                <a:schemeClr val="bg1">
                  <a:lumMod val="65000"/>
                </a:schemeClr>
              </a:solidFill>
              <a:latin typeface="Avenir Next" panose="020B0503020202020204" pitchFamily="34" charset="0"/>
            </a:endParaRPr>
          </a:p>
          <a:p>
            <a:endParaRPr lang="nl-NL" dirty="0">
              <a:solidFill>
                <a:schemeClr val="bg1">
                  <a:lumMod val="50000"/>
                </a:schemeClr>
              </a:solidFill>
              <a:latin typeface="Avenir Next" panose="020B0503020202020204" pitchFamily="34" charset="0"/>
            </a:endParaRPr>
          </a:p>
          <a:p>
            <a:endParaRPr lang="nl-NL" dirty="0">
              <a:solidFill>
                <a:schemeClr val="bg1">
                  <a:lumMod val="50000"/>
                </a:schemeClr>
              </a:solidFill>
              <a:latin typeface="Avenir Next" panose="020B0503020202020204" pitchFamily="34" charset="0"/>
            </a:endParaRPr>
          </a:p>
          <a:p>
            <a:endParaRPr lang="nl-NL" dirty="0">
              <a:solidFill>
                <a:schemeClr val="bg1">
                  <a:lumMod val="50000"/>
                </a:schemeClr>
              </a:solidFill>
              <a:latin typeface="Avenir Next" panose="020B0503020202020204" pitchFamily="34" charset="0"/>
            </a:endParaRPr>
          </a:p>
          <a:p>
            <a:endParaRPr lang="nl-NL" dirty="0">
              <a:solidFill>
                <a:schemeClr val="bg1">
                  <a:lumMod val="50000"/>
                </a:schemeClr>
              </a:solidFill>
              <a:latin typeface="Avenir Next" panose="020B0503020202020204" pitchFamily="34" charset="0"/>
            </a:endParaRPr>
          </a:p>
          <a:p>
            <a:endParaRPr lang="nl-NL" dirty="0">
              <a:solidFill>
                <a:schemeClr val="bg1">
                  <a:lumMod val="50000"/>
                </a:schemeClr>
              </a:solidFill>
              <a:latin typeface="Avenir Next" panose="020B050302020202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7609E18E-92B5-34C8-F3BF-8E5386EF89F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902" y="585357"/>
            <a:ext cx="1172800" cy="117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043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8F613D-0C3E-0C4D-AEFC-7C82EC081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7733"/>
            <a:ext cx="10515600" cy="1325563"/>
          </a:xfrm>
        </p:spPr>
        <p:txBody>
          <a:bodyPr>
            <a:normAutofit/>
          </a:bodyPr>
          <a:lstStyle/>
          <a:p>
            <a:r>
              <a:rPr lang="nl-NL" sz="3600" cap="all" dirty="0">
                <a:solidFill>
                  <a:srgbClr val="FF0000"/>
                </a:solidFill>
                <a:latin typeface="Avenir Next Ultra Light" panose="020B0203020202020204" pitchFamily="34" charset="77"/>
              </a:rPr>
              <a:t>Stap 1</a:t>
            </a:r>
            <a:endParaRPr lang="nl-NL" sz="3600" dirty="0">
              <a:solidFill>
                <a:srgbClr val="FF0000"/>
              </a:solidFill>
              <a:latin typeface="Avenir Next Ultra Light" panose="020B0203020202020204" pitchFamily="34" charset="77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F92577A-C058-0B48-8C40-0F2F0AFC1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08871"/>
            <a:ext cx="10515600" cy="35826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>
              <a:solidFill>
                <a:schemeClr val="bg1">
                  <a:lumMod val="50000"/>
                </a:schemeClr>
              </a:solidFill>
              <a:latin typeface="Avenir Next" panose="020B0503020202020204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nl-NL" dirty="0">
                <a:solidFill>
                  <a:schemeClr val="bg1">
                    <a:lumMod val="65000"/>
                  </a:schemeClr>
                </a:solidFill>
                <a:latin typeface="Avenir Next" panose="020B0503020202020204" pitchFamily="34" charset="0"/>
              </a:rPr>
              <a:t>Meet je boven-, taille- en heupwijdte op en noteer deze</a:t>
            </a:r>
          </a:p>
          <a:p>
            <a:pPr>
              <a:buFont typeface="Wingdings" pitchFamily="2" charset="2"/>
              <a:buChar char="q"/>
            </a:pPr>
            <a:endParaRPr lang="nl-NL" dirty="0">
              <a:solidFill>
                <a:schemeClr val="bg1">
                  <a:lumMod val="65000"/>
                </a:schemeClr>
              </a:solidFill>
              <a:latin typeface="Avenir Next" panose="020B0503020202020204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nl-NL" dirty="0">
                <a:solidFill>
                  <a:schemeClr val="bg1">
                    <a:lumMod val="65000"/>
                  </a:schemeClr>
                </a:solidFill>
                <a:latin typeface="Avenir Next" panose="020B0503020202020204" pitchFamily="34" charset="0"/>
              </a:rPr>
              <a:t> kijk de video: maat nemen van ‘knipmode’</a:t>
            </a:r>
          </a:p>
          <a:p>
            <a:pPr marL="0" indent="0">
              <a:buNone/>
            </a:pPr>
            <a:endParaRPr lang="nl-NL" dirty="0"/>
          </a:p>
          <a:p>
            <a:pPr lvl="0"/>
            <a:endParaRPr lang="nl-NL" dirty="0">
              <a:latin typeface="Avenir Next" panose="020B0503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A11E506-57B8-DEBE-66DF-2E33EF19A1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902" y="585357"/>
            <a:ext cx="1172800" cy="117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46909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093DED769BE2409A91B97F7CC342B7" ma:contentTypeVersion="13" ma:contentTypeDescription="Een nieuw document maken." ma:contentTypeScope="" ma:versionID="0667d67a124914d782e2765fb32da461">
  <xsd:schema xmlns:xsd="http://www.w3.org/2001/XMLSchema" xmlns:xs="http://www.w3.org/2001/XMLSchema" xmlns:p="http://schemas.microsoft.com/office/2006/metadata/properties" xmlns:ns2="4a96e387-0e50-45c5-a3db-f54489f4880e" xmlns:ns3="dd9bdd4e-d9ef-4695-bfd8-28294bd59b8c" targetNamespace="http://schemas.microsoft.com/office/2006/metadata/properties" ma:root="true" ma:fieldsID="abea3e2eb5b5fcdc956aca8edea0312f" ns2:_="" ns3:_="">
    <xsd:import namespace="4a96e387-0e50-45c5-a3db-f54489f4880e"/>
    <xsd:import namespace="dd9bdd4e-d9ef-4695-bfd8-28294bd59b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96e387-0e50-45c5-a3db-f54489f488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9bdd4e-d9ef-4695-bfd8-28294bd59b8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dd9bdd4e-d9ef-4695-bfd8-28294bd59b8c">
      <UserInfo>
        <DisplayName>Westervaarder, Jariska</DisplayName>
        <AccountId>118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B2BE843-8BED-496C-ABEF-A87C6A5541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96e387-0e50-45c5-a3db-f54489f4880e"/>
    <ds:schemaRef ds:uri="dd9bdd4e-d9ef-4695-bfd8-28294bd59b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B9D39AB-96EF-4BA2-BADF-C9F673029124}">
  <ds:schemaRefs>
    <ds:schemaRef ds:uri="http://www.w3.org/XML/1998/namespace"/>
    <ds:schemaRef ds:uri="http://purl.org/dc/elements/1.1/"/>
    <ds:schemaRef ds:uri="dd9bdd4e-d9ef-4695-bfd8-28294bd59b8c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4a96e387-0e50-45c5-a3db-f54489f4880e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E76468F-A63B-46BC-87DE-0A25C1D4708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1137</TotalTime>
  <Words>288</Words>
  <Application>Microsoft Macintosh PowerPoint</Application>
  <PresentationFormat>Breedbeeld</PresentationFormat>
  <Paragraphs>90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20" baseType="lpstr">
      <vt:lpstr>Arial</vt:lpstr>
      <vt:lpstr>Avenir Next</vt:lpstr>
      <vt:lpstr>Avenir Next Ultra Light</vt:lpstr>
      <vt:lpstr>Calibri</vt:lpstr>
      <vt:lpstr>Calibri Light</vt:lpstr>
      <vt:lpstr>Wingdings</vt:lpstr>
      <vt:lpstr>Kantoorthema</vt:lpstr>
      <vt:lpstr>  PATROONTEKENEN </vt:lpstr>
      <vt:lpstr>Wat gaan wij deze les doen?</vt:lpstr>
      <vt:lpstr>PowerPoint-presentatie</vt:lpstr>
      <vt:lpstr>Les 1</vt:lpstr>
      <vt:lpstr>Collage 1</vt:lpstr>
      <vt:lpstr>Collage 2</vt:lpstr>
      <vt:lpstr>Collage 3</vt:lpstr>
      <vt:lpstr>Les 2</vt:lpstr>
      <vt:lpstr>Stap 1</vt:lpstr>
      <vt:lpstr>Stap 2</vt:lpstr>
      <vt:lpstr>Stap 3</vt:lpstr>
      <vt:lpstr>Stap 4</vt:lpstr>
      <vt:lpstr>HUISWERK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ONTWERPSTUDIO </dc:title>
  <dc:creator>Ottens, Tamara</dc:creator>
  <cp:lastModifiedBy>Kolthof, Silke</cp:lastModifiedBy>
  <cp:revision>33</cp:revision>
  <dcterms:created xsi:type="dcterms:W3CDTF">2021-09-17T12:09:05Z</dcterms:created>
  <dcterms:modified xsi:type="dcterms:W3CDTF">2023-02-22T10:49:50Z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0x0101007A093DED769BE2409A91B97F7CC342B7</vt:lpwstr>
  </property>
</Properties>
</file>