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8" r:id="rId6"/>
    <p:sldId id="279" r:id="rId7"/>
    <p:sldId id="280" r:id="rId8"/>
    <p:sldId id="281" r:id="rId9"/>
    <p:sldId id="272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, Joost" initials="TJ" lastIdx="1" clrIdx="0">
    <p:extLst>
      <p:ext uri="{19B8F6BF-5375-455C-9EA6-DF929625EA0E}">
        <p15:presenceInfo xmlns:p15="http://schemas.microsoft.com/office/powerpoint/2012/main" userId="S::jwm.thomas@alfa-college.nl::d52deb69-7913-416d-8ea0-f765b595bc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82"/>
    <a:srgbClr val="DE0000"/>
    <a:srgbClr val="DE6614"/>
    <a:srgbClr val="FF6600"/>
    <a:srgbClr val="CF5F13"/>
    <a:srgbClr val="0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2EE89-ED50-47D3-BB1C-95BFE559B8C9}" v="4" dt="2021-05-11T11:22:16.7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7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s, Jan Bernard" userId="6173c556-4459-4446-bc23-6f1aec39a15e" providerId="ADAL" clId="{E96ACBB0-BDC9-4097-8D2F-033C6D777E0C}"/>
    <pc:docChg chg="undo custSel mod addSld delSld modSld">
      <pc:chgData name="Bos, Jan Bernard" userId="6173c556-4459-4446-bc23-6f1aec39a15e" providerId="ADAL" clId="{E96ACBB0-BDC9-4097-8D2F-033C6D777E0C}" dt="2020-04-20T09:56:00.924" v="395" actId="1076"/>
      <pc:docMkLst>
        <pc:docMk/>
      </pc:docMkLst>
      <pc:sldChg chg="modSp">
        <pc:chgData name="Bos, Jan Bernard" userId="6173c556-4459-4446-bc23-6f1aec39a15e" providerId="ADAL" clId="{E96ACBB0-BDC9-4097-8D2F-033C6D777E0C}" dt="2020-04-20T09:29:05.527" v="93" actId="20577"/>
        <pc:sldMkLst>
          <pc:docMk/>
          <pc:sldMk cId="738072581" sldId="272"/>
        </pc:sldMkLst>
        <pc:spChg chg="mod">
          <ac:chgData name="Bos, Jan Bernard" userId="6173c556-4459-4446-bc23-6f1aec39a15e" providerId="ADAL" clId="{E96ACBB0-BDC9-4097-8D2F-033C6D777E0C}" dt="2020-04-20T09:29:05.527" v="93" actId="20577"/>
          <ac:spMkLst>
            <pc:docMk/>
            <pc:sldMk cId="738072581" sldId="272"/>
            <ac:spMk id="5" creationId="{D9573A23-E4FD-429E-B577-EEB90EFEE019}"/>
          </ac:spMkLst>
        </pc:spChg>
      </pc:sldChg>
      <pc:sldChg chg="del">
        <pc:chgData name="Bos, Jan Bernard" userId="6173c556-4459-4446-bc23-6f1aec39a15e" providerId="ADAL" clId="{E96ACBB0-BDC9-4097-8D2F-033C6D777E0C}" dt="2020-04-20T09:28:59.622" v="91" actId="2696"/>
        <pc:sldMkLst>
          <pc:docMk/>
          <pc:sldMk cId="2092580065" sldId="276"/>
        </pc:sldMkLst>
      </pc:sldChg>
      <pc:sldChg chg="del">
        <pc:chgData name="Bos, Jan Bernard" userId="6173c556-4459-4446-bc23-6f1aec39a15e" providerId="ADAL" clId="{E96ACBB0-BDC9-4097-8D2F-033C6D777E0C}" dt="2020-04-20T09:28:59.622" v="91" actId="2696"/>
        <pc:sldMkLst>
          <pc:docMk/>
          <pc:sldMk cId="3492959345" sldId="277"/>
        </pc:sldMkLst>
      </pc:sldChg>
      <pc:sldChg chg="addSp modSp mod setBg">
        <pc:chgData name="Bos, Jan Bernard" userId="6173c556-4459-4446-bc23-6f1aec39a15e" providerId="ADAL" clId="{E96ACBB0-BDC9-4097-8D2F-033C6D777E0C}" dt="2020-04-20T09:55:30.299" v="392" actId="790"/>
        <pc:sldMkLst>
          <pc:docMk/>
          <pc:sldMk cId="1445006709" sldId="278"/>
        </pc:sldMkLst>
        <pc:spChg chg="mod">
          <ac:chgData name="Bos, Jan Bernard" userId="6173c556-4459-4446-bc23-6f1aec39a15e" providerId="ADAL" clId="{E96ACBB0-BDC9-4097-8D2F-033C6D777E0C}" dt="2020-04-20T09:44:19.335" v="168" actId="26606"/>
          <ac:spMkLst>
            <pc:docMk/>
            <pc:sldMk cId="1445006709" sldId="278"/>
            <ac:spMk id="2" creationId="{3E44AC89-AB18-4501-9429-82C9E7421C55}"/>
          </ac:spMkLst>
        </pc:spChg>
        <pc:spChg chg="mod">
          <ac:chgData name="Bos, Jan Bernard" userId="6173c556-4459-4446-bc23-6f1aec39a15e" providerId="ADAL" clId="{E96ACBB0-BDC9-4097-8D2F-033C6D777E0C}" dt="2020-04-20T09:55:30.299" v="392" actId="790"/>
          <ac:spMkLst>
            <pc:docMk/>
            <pc:sldMk cId="1445006709" sldId="278"/>
            <ac:spMk id="3" creationId="{E0893EAF-4F61-40A6-89FE-AA10C081E003}"/>
          </ac:spMkLst>
        </pc:spChg>
        <pc:spChg chg="mod ord">
          <ac:chgData name="Bos, Jan Bernard" userId="6173c556-4459-4446-bc23-6f1aec39a15e" providerId="ADAL" clId="{E96ACBB0-BDC9-4097-8D2F-033C6D777E0C}" dt="2020-04-20T09:44:19.335" v="168" actId="26606"/>
          <ac:spMkLst>
            <pc:docMk/>
            <pc:sldMk cId="1445006709" sldId="278"/>
            <ac:spMk id="4" creationId="{E8B2A469-564C-4C36-855C-46CAFE25BDB4}"/>
          </ac:spMkLst>
        </pc:spChg>
        <pc:spChg chg="add">
          <ac:chgData name="Bos, Jan Bernard" userId="6173c556-4459-4446-bc23-6f1aec39a15e" providerId="ADAL" clId="{E96ACBB0-BDC9-4097-8D2F-033C6D777E0C}" dt="2020-04-20T09:44:19.335" v="168" actId="26606"/>
          <ac:spMkLst>
            <pc:docMk/>
            <pc:sldMk cId="1445006709" sldId="278"/>
            <ac:spMk id="71" creationId="{81AEB8A9-B768-4E30-BA55-D919E6687343}"/>
          </ac:spMkLst>
        </pc:spChg>
        <pc:picChg chg="add mod">
          <ac:chgData name="Bos, Jan Bernard" userId="6173c556-4459-4446-bc23-6f1aec39a15e" providerId="ADAL" clId="{E96ACBB0-BDC9-4097-8D2F-033C6D777E0C}" dt="2020-04-20T09:44:30.209" v="170" actId="1076"/>
          <ac:picMkLst>
            <pc:docMk/>
            <pc:sldMk cId="1445006709" sldId="278"/>
            <ac:picMk id="1026" creationId="{8C398410-0005-42EC-9011-641616FF962A}"/>
          </ac:picMkLst>
        </pc:picChg>
      </pc:sldChg>
      <pc:sldChg chg="addSp delSp modSp add mod setBg">
        <pc:chgData name="Bos, Jan Bernard" userId="6173c556-4459-4446-bc23-6f1aec39a15e" providerId="ADAL" clId="{E96ACBB0-BDC9-4097-8D2F-033C6D777E0C}" dt="2020-04-20T09:56:00.924" v="395" actId="1076"/>
        <pc:sldMkLst>
          <pc:docMk/>
          <pc:sldMk cId="1296704458" sldId="279"/>
        </pc:sldMkLst>
        <pc:spChg chg="mod">
          <ac:chgData name="Bos, Jan Bernard" userId="6173c556-4459-4446-bc23-6f1aec39a15e" providerId="ADAL" clId="{E96ACBB0-BDC9-4097-8D2F-033C6D777E0C}" dt="2020-04-20T09:45:17.292" v="174" actId="26606"/>
          <ac:spMkLst>
            <pc:docMk/>
            <pc:sldMk cId="1296704458" sldId="279"/>
            <ac:spMk id="2" creationId="{3E44AC89-AB18-4501-9429-82C9E7421C55}"/>
          </ac:spMkLst>
        </pc:spChg>
        <pc:spChg chg="mod">
          <ac:chgData name="Bos, Jan Bernard" userId="6173c556-4459-4446-bc23-6f1aec39a15e" providerId="ADAL" clId="{E96ACBB0-BDC9-4097-8D2F-033C6D777E0C}" dt="2020-04-20T09:56:00.924" v="395" actId="1076"/>
          <ac:spMkLst>
            <pc:docMk/>
            <pc:sldMk cId="1296704458" sldId="279"/>
            <ac:spMk id="3" creationId="{E0893EAF-4F61-40A6-89FE-AA10C081E003}"/>
          </ac:spMkLst>
        </pc:spChg>
        <pc:spChg chg="mod ord">
          <ac:chgData name="Bos, Jan Bernard" userId="6173c556-4459-4446-bc23-6f1aec39a15e" providerId="ADAL" clId="{E96ACBB0-BDC9-4097-8D2F-033C6D777E0C}" dt="2020-04-20T09:45:17.292" v="174" actId="26606"/>
          <ac:spMkLst>
            <pc:docMk/>
            <pc:sldMk cId="1296704458" sldId="279"/>
            <ac:spMk id="4" creationId="{E8B2A469-564C-4C36-855C-46CAFE25BDB4}"/>
          </ac:spMkLst>
        </pc:spChg>
        <pc:spChg chg="add">
          <ac:chgData name="Bos, Jan Bernard" userId="6173c556-4459-4446-bc23-6f1aec39a15e" providerId="ADAL" clId="{E96ACBB0-BDC9-4097-8D2F-033C6D777E0C}" dt="2020-04-20T09:45:17.292" v="174" actId="26606"/>
          <ac:spMkLst>
            <pc:docMk/>
            <pc:sldMk cId="1296704458" sldId="279"/>
            <ac:spMk id="7" creationId="{81AEB8A9-B768-4E30-BA55-D919E6687343}"/>
          </ac:spMkLst>
        </pc:spChg>
        <pc:spChg chg="add del">
          <ac:chgData name="Bos, Jan Bernard" userId="6173c556-4459-4446-bc23-6f1aec39a15e" providerId="ADAL" clId="{E96ACBB0-BDC9-4097-8D2F-033C6D777E0C}" dt="2020-04-20T09:43:45.675" v="167" actId="26606"/>
          <ac:spMkLst>
            <pc:docMk/>
            <pc:sldMk cId="1296704458" sldId="279"/>
            <ac:spMk id="10" creationId="{81AEB8A9-B768-4E30-BA55-D919E6687343}"/>
          </ac:spMkLst>
        </pc:spChg>
        <pc:picChg chg="add mod">
          <ac:chgData name="Bos, Jan Bernard" userId="6173c556-4459-4446-bc23-6f1aec39a15e" providerId="ADAL" clId="{E96ACBB0-BDC9-4097-8D2F-033C6D777E0C}" dt="2020-04-20T09:55:55.597" v="394" actId="1076"/>
          <ac:picMkLst>
            <pc:docMk/>
            <pc:sldMk cId="1296704458" sldId="279"/>
            <ac:picMk id="5" creationId="{62BF756C-0321-4100-85E8-E2E711365BE5}"/>
          </ac:picMkLst>
        </pc:picChg>
        <pc:picChg chg="del">
          <ac:chgData name="Bos, Jan Bernard" userId="6173c556-4459-4446-bc23-6f1aec39a15e" providerId="ADAL" clId="{E96ACBB0-BDC9-4097-8D2F-033C6D777E0C}" dt="2020-04-20T09:35:18.938" v="143" actId="478"/>
          <ac:picMkLst>
            <pc:docMk/>
            <pc:sldMk cId="1296704458" sldId="279"/>
            <ac:picMk id="1026" creationId="{8C398410-0005-42EC-9011-641616FF962A}"/>
          </ac:picMkLst>
        </pc:picChg>
      </pc:sldChg>
      <pc:sldChg chg="del">
        <pc:chgData name="Bos, Jan Bernard" userId="6173c556-4459-4446-bc23-6f1aec39a15e" providerId="ADAL" clId="{E96ACBB0-BDC9-4097-8D2F-033C6D777E0C}" dt="2020-04-20T09:28:59.622" v="91" actId="2696"/>
        <pc:sldMkLst>
          <pc:docMk/>
          <pc:sldMk cId="3100616788" sldId="279"/>
        </pc:sldMkLst>
      </pc:sldChg>
      <pc:sldChg chg="addSp delSp modSp add">
        <pc:chgData name="Bos, Jan Bernard" userId="6173c556-4459-4446-bc23-6f1aec39a15e" providerId="ADAL" clId="{E96ACBB0-BDC9-4097-8D2F-033C6D777E0C}" dt="2020-04-20T09:54:47.140" v="385" actId="2711"/>
        <pc:sldMkLst>
          <pc:docMk/>
          <pc:sldMk cId="1924468031" sldId="280"/>
        </pc:sldMkLst>
        <pc:spChg chg="mod">
          <ac:chgData name="Bos, Jan Bernard" userId="6173c556-4459-4446-bc23-6f1aec39a15e" providerId="ADAL" clId="{E96ACBB0-BDC9-4097-8D2F-033C6D777E0C}" dt="2020-04-20T09:53:12.584" v="376" actId="207"/>
          <ac:spMkLst>
            <pc:docMk/>
            <pc:sldMk cId="1924468031" sldId="280"/>
            <ac:spMk id="2" creationId="{3E44AC89-AB18-4501-9429-82C9E7421C55}"/>
          </ac:spMkLst>
        </pc:spChg>
        <pc:spChg chg="mod">
          <ac:chgData name="Bos, Jan Bernard" userId="6173c556-4459-4446-bc23-6f1aec39a15e" providerId="ADAL" clId="{E96ACBB0-BDC9-4097-8D2F-033C6D777E0C}" dt="2020-04-20T09:54:47.140" v="385" actId="2711"/>
          <ac:spMkLst>
            <pc:docMk/>
            <pc:sldMk cId="1924468031" sldId="280"/>
            <ac:spMk id="3" creationId="{E0893EAF-4F61-40A6-89FE-AA10C081E003}"/>
          </ac:spMkLst>
        </pc:spChg>
        <pc:spChg chg="mod">
          <ac:chgData name="Bos, Jan Bernard" userId="6173c556-4459-4446-bc23-6f1aec39a15e" providerId="ADAL" clId="{E96ACBB0-BDC9-4097-8D2F-033C6D777E0C}" dt="2020-04-20T09:49:21.165" v="249" actId="26606"/>
          <ac:spMkLst>
            <pc:docMk/>
            <pc:sldMk cId="1924468031" sldId="280"/>
            <ac:spMk id="4" creationId="{E8B2A469-564C-4C36-855C-46CAFE25BDB4}"/>
          </ac:spMkLst>
        </pc:spChg>
        <pc:spChg chg="add mod">
          <ac:chgData name="Bos, Jan Bernard" userId="6173c556-4459-4446-bc23-6f1aec39a15e" providerId="ADAL" clId="{E96ACBB0-BDC9-4097-8D2F-033C6D777E0C}" dt="2020-04-20T09:54:40.376" v="384" actId="2711"/>
          <ac:spMkLst>
            <pc:docMk/>
            <pc:sldMk cId="1924468031" sldId="280"/>
            <ac:spMk id="6" creationId="{C82F1DFB-9C4C-47F6-B67F-5E6F07199BF7}"/>
          </ac:spMkLst>
        </pc:spChg>
        <pc:spChg chg="del">
          <ac:chgData name="Bos, Jan Bernard" userId="6173c556-4459-4446-bc23-6f1aec39a15e" providerId="ADAL" clId="{E96ACBB0-BDC9-4097-8D2F-033C6D777E0C}" dt="2020-04-20T09:49:21.165" v="249" actId="26606"/>
          <ac:spMkLst>
            <pc:docMk/>
            <pc:sldMk cId="1924468031" sldId="280"/>
            <ac:spMk id="7" creationId="{81AEB8A9-B768-4E30-BA55-D919E6687343}"/>
          </ac:spMkLst>
        </pc:spChg>
        <pc:spChg chg="add">
          <ac:chgData name="Bos, Jan Bernard" userId="6173c556-4459-4446-bc23-6f1aec39a15e" providerId="ADAL" clId="{E96ACBB0-BDC9-4097-8D2F-033C6D777E0C}" dt="2020-04-20T09:49:21.165" v="249" actId="26606"/>
          <ac:spMkLst>
            <pc:docMk/>
            <pc:sldMk cId="1924468031" sldId="280"/>
            <ac:spMk id="12" creationId="{42A5316D-ED2F-4F89-B4B4-8D9240B1A348}"/>
          </ac:spMkLst>
        </pc:spChg>
        <pc:picChg chg="del">
          <ac:chgData name="Bos, Jan Bernard" userId="6173c556-4459-4446-bc23-6f1aec39a15e" providerId="ADAL" clId="{E96ACBB0-BDC9-4097-8D2F-033C6D777E0C}" dt="2020-04-20T09:47:45.508" v="218" actId="478"/>
          <ac:picMkLst>
            <pc:docMk/>
            <pc:sldMk cId="1924468031" sldId="280"/>
            <ac:picMk id="5" creationId="{62BF756C-0321-4100-85E8-E2E711365BE5}"/>
          </ac:picMkLst>
        </pc:picChg>
      </pc:sldChg>
      <pc:sldChg chg="del">
        <pc:chgData name="Bos, Jan Bernard" userId="6173c556-4459-4446-bc23-6f1aec39a15e" providerId="ADAL" clId="{E96ACBB0-BDC9-4097-8D2F-033C6D777E0C}" dt="2020-04-20T09:28:59.622" v="91" actId="2696"/>
        <pc:sldMkLst>
          <pc:docMk/>
          <pc:sldMk cId="3744394437" sldId="281"/>
        </pc:sldMkLst>
      </pc:sldChg>
      <pc:sldChg chg="del">
        <pc:chgData name="Bos, Jan Bernard" userId="6173c556-4459-4446-bc23-6f1aec39a15e" providerId="ADAL" clId="{E96ACBB0-BDC9-4097-8D2F-033C6D777E0C}" dt="2020-04-20T09:28:59.622" v="91" actId="2696"/>
        <pc:sldMkLst>
          <pc:docMk/>
          <pc:sldMk cId="3627391731" sldId="283"/>
        </pc:sldMkLst>
      </pc:sldChg>
      <pc:sldChg chg="del">
        <pc:chgData name="Bos, Jan Bernard" userId="6173c556-4459-4446-bc23-6f1aec39a15e" providerId="ADAL" clId="{E96ACBB0-BDC9-4097-8D2F-033C6D777E0C}" dt="2020-04-20T09:28:59.622" v="91" actId="2696"/>
        <pc:sldMkLst>
          <pc:docMk/>
          <pc:sldMk cId="1739204922" sldId="284"/>
        </pc:sldMkLst>
      </pc:sldChg>
      <pc:sldChg chg="del">
        <pc:chgData name="Bos, Jan Bernard" userId="6173c556-4459-4446-bc23-6f1aec39a15e" providerId="ADAL" clId="{E96ACBB0-BDC9-4097-8D2F-033C6D777E0C}" dt="2020-04-20T09:28:59.622" v="91" actId="2696"/>
        <pc:sldMkLst>
          <pc:docMk/>
          <pc:sldMk cId="2565308804" sldId="285"/>
        </pc:sldMkLst>
      </pc:sldChg>
      <pc:sldChg chg="del">
        <pc:chgData name="Bos, Jan Bernard" userId="6173c556-4459-4446-bc23-6f1aec39a15e" providerId="ADAL" clId="{E96ACBB0-BDC9-4097-8D2F-033C6D777E0C}" dt="2020-04-20T09:28:59.622" v="91" actId="2696"/>
        <pc:sldMkLst>
          <pc:docMk/>
          <pc:sldMk cId="3420445560" sldId="286"/>
        </pc:sldMkLst>
      </pc:sldChg>
      <pc:sldChg chg="del">
        <pc:chgData name="Bos, Jan Bernard" userId="6173c556-4459-4446-bc23-6f1aec39a15e" providerId="ADAL" clId="{E96ACBB0-BDC9-4097-8D2F-033C6D777E0C}" dt="2020-04-20T09:28:59.622" v="91" actId="2696"/>
        <pc:sldMkLst>
          <pc:docMk/>
          <pc:sldMk cId="2776847817" sldId="287"/>
        </pc:sldMkLst>
      </pc:sldChg>
      <pc:sldChg chg="del">
        <pc:chgData name="Bos, Jan Bernard" userId="6173c556-4459-4446-bc23-6f1aec39a15e" providerId="ADAL" clId="{E96ACBB0-BDC9-4097-8D2F-033C6D777E0C}" dt="2020-04-20T09:28:59.622" v="91" actId="2696"/>
        <pc:sldMkLst>
          <pc:docMk/>
          <pc:sldMk cId="3833771441" sldId="288"/>
        </pc:sldMkLst>
      </pc:sldChg>
      <pc:sldChg chg="del">
        <pc:chgData name="Bos, Jan Bernard" userId="6173c556-4459-4446-bc23-6f1aec39a15e" providerId="ADAL" clId="{E96ACBB0-BDC9-4097-8D2F-033C6D777E0C}" dt="2020-04-20T09:28:59.622" v="91" actId="2696"/>
        <pc:sldMkLst>
          <pc:docMk/>
          <pc:sldMk cId="2707534806" sldId="289"/>
        </pc:sldMkLst>
      </pc:sldChg>
      <pc:sldChg chg="del">
        <pc:chgData name="Bos, Jan Bernard" userId="6173c556-4459-4446-bc23-6f1aec39a15e" providerId="ADAL" clId="{E96ACBB0-BDC9-4097-8D2F-033C6D777E0C}" dt="2020-04-20T09:28:59.622" v="91" actId="2696"/>
        <pc:sldMkLst>
          <pc:docMk/>
          <pc:sldMk cId="1902837440" sldId="290"/>
        </pc:sldMkLst>
      </pc:sldChg>
    </pc:docChg>
  </pc:docChgLst>
  <pc:docChgLst>
    <pc:chgData name="Bos, Jan Bernard" userId="6173c556-4459-4446-bc23-6f1aec39a15e" providerId="ADAL" clId="{38A4F604-6D88-4BE1-8482-30EC47B0F251}"/>
    <pc:docChg chg="modSld">
      <pc:chgData name="Bos, Jan Bernard" userId="6173c556-4459-4446-bc23-6f1aec39a15e" providerId="ADAL" clId="{38A4F604-6D88-4BE1-8482-30EC47B0F251}" dt="2020-05-11T17:31:39.006" v="48" actId="20577"/>
      <pc:docMkLst>
        <pc:docMk/>
      </pc:docMkLst>
      <pc:sldChg chg="delSp modSp mod">
        <pc:chgData name="Bos, Jan Bernard" userId="6173c556-4459-4446-bc23-6f1aec39a15e" providerId="ADAL" clId="{38A4F604-6D88-4BE1-8482-30EC47B0F251}" dt="2020-05-11T17:31:39.006" v="48" actId="20577"/>
        <pc:sldMkLst>
          <pc:docMk/>
          <pc:sldMk cId="1445006709" sldId="278"/>
        </pc:sldMkLst>
        <pc:spChg chg="mod">
          <ac:chgData name="Bos, Jan Bernard" userId="6173c556-4459-4446-bc23-6f1aec39a15e" providerId="ADAL" clId="{38A4F604-6D88-4BE1-8482-30EC47B0F251}" dt="2020-05-11T17:31:11.695" v="22" actId="20577"/>
          <ac:spMkLst>
            <pc:docMk/>
            <pc:sldMk cId="1445006709" sldId="278"/>
            <ac:spMk id="2" creationId="{3E44AC89-AB18-4501-9429-82C9E7421C55}"/>
          </ac:spMkLst>
        </pc:spChg>
        <pc:spChg chg="mod">
          <ac:chgData name="Bos, Jan Bernard" userId="6173c556-4459-4446-bc23-6f1aec39a15e" providerId="ADAL" clId="{38A4F604-6D88-4BE1-8482-30EC47B0F251}" dt="2020-05-11T17:31:27.637" v="45" actId="20577"/>
          <ac:spMkLst>
            <pc:docMk/>
            <pc:sldMk cId="1445006709" sldId="278"/>
            <ac:spMk id="3" creationId="{E0893EAF-4F61-40A6-89FE-AA10C081E003}"/>
          </ac:spMkLst>
        </pc:spChg>
        <pc:spChg chg="mod">
          <ac:chgData name="Bos, Jan Bernard" userId="6173c556-4459-4446-bc23-6f1aec39a15e" providerId="ADAL" clId="{38A4F604-6D88-4BE1-8482-30EC47B0F251}" dt="2020-05-11T17:31:39.006" v="48" actId="20577"/>
          <ac:spMkLst>
            <pc:docMk/>
            <pc:sldMk cId="1445006709" sldId="278"/>
            <ac:spMk id="4" creationId="{E8B2A469-564C-4C36-855C-46CAFE25BDB4}"/>
          </ac:spMkLst>
        </pc:spChg>
        <pc:picChg chg="del mod">
          <ac:chgData name="Bos, Jan Bernard" userId="6173c556-4459-4446-bc23-6f1aec39a15e" providerId="ADAL" clId="{38A4F604-6D88-4BE1-8482-30EC47B0F251}" dt="2020-05-11T17:31:32.904" v="47" actId="478"/>
          <ac:picMkLst>
            <pc:docMk/>
            <pc:sldMk cId="1445006709" sldId="278"/>
            <ac:picMk id="1026" creationId="{8C398410-0005-42EC-9011-641616FF962A}"/>
          </ac:picMkLst>
        </pc:picChg>
      </pc:sldChg>
    </pc:docChg>
  </pc:docChgLst>
  <pc:docChgLst>
    <pc:chgData name="Bos, Jan Bernard" userId="6173c556-4459-4446-bc23-6f1aec39a15e" providerId="ADAL" clId="{2B22EE89-ED50-47D3-BB1C-95BFE559B8C9}"/>
    <pc:docChg chg="undo custSel addSld modSld">
      <pc:chgData name="Bos, Jan Bernard" userId="6173c556-4459-4446-bc23-6f1aec39a15e" providerId="ADAL" clId="{2B22EE89-ED50-47D3-BB1C-95BFE559B8C9}" dt="2021-05-11T11:24:06.976" v="404" actId="1076"/>
      <pc:docMkLst>
        <pc:docMk/>
      </pc:docMkLst>
      <pc:sldChg chg="modSp mod">
        <pc:chgData name="Bos, Jan Bernard" userId="6173c556-4459-4446-bc23-6f1aec39a15e" providerId="ADAL" clId="{2B22EE89-ED50-47D3-BB1C-95BFE559B8C9}" dt="2021-05-11T11:14:49.400" v="33" actId="20577"/>
        <pc:sldMkLst>
          <pc:docMk/>
          <pc:sldMk cId="3934388439" sldId="256"/>
        </pc:sldMkLst>
        <pc:spChg chg="mod">
          <ac:chgData name="Bos, Jan Bernard" userId="6173c556-4459-4446-bc23-6f1aec39a15e" providerId="ADAL" clId="{2B22EE89-ED50-47D3-BB1C-95BFE559B8C9}" dt="2021-05-11T11:14:49.400" v="33" actId="20577"/>
          <ac:spMkLst>
            <pc:docMk/>
            <pc:sldMk cId="3934388439" sldId="256"/>
            <ac:spMk id="3" creationId="{00000000-0000-0000-0000-000000000000}"/>
          </ac:spMkLst>
        </pc:spChg>
        <pc:spChg chg="mod">
          <ac:chgData name="Bos, Jan Bernard" userId="6173c556-4459-4446-bc23-6f1aec39a15e" providerId="ADAL" clId="{2B22EE89-ED50-47D3-BB1C-95BFE559B8C9}" dt="2021-05-11T11:14:35.199" v="10" actId="20577"/>
          <ac:spMkLst>
            <pc:docMk/>
            <pc:sldMk cId="3934388439" sldId="256"/>
            <ac:spMk id="6" creationId="{A06DDE10-D7A3-4063-94D0-795857568DE1}"/>
          </ac:spMkLst>
        </pc:spChg>
      </pc:sldChg>
      <pc:sldChg chg="modSp mod">
        <pc:chgData name="Bos, Jan Bernard" userId="6173c556-4459-4446-bc23-6f1aec39a15e" providerId="ADAL" clId="{2B22EE89-ED50-47D3-BB1C-95BFE559B8C9}" dt="2021-05-11T11:15:09.890" v="35" actId="20577"/>
        <pc:sldMkLst>
          <pc:docMk/>
          <pc:sldMk cId="1445006709" sldId="278"/>
        </pc:sldMkLst>
        <pc:spChg chg="mod">
          <ac:chgData name="Bos, Jan Bernard" userId="6173c556-4459-4446-bc23-6f1aec39a15e" providerId="ADAL" clId="{2B22EE89-ED50-47D3-BB1C-95BFE559B8C9}" dt="2021-05-11T11:15:09.890" v="35" actId="20577"/>
          <ac:spMkLst>
            <pc:docMk/>
            <pc:sldMk cId="1445006709" sldId="278"/>
            <ac:spMk id="4" creationId="{E8B2A469-564C-4C36-855C-46CAFE25BDB4}"/>
          </ac:spMkLst>
        </pc:spChg>
      </pc:sldChg>
      <pc:sldChg chg="addSp modSp mod">
        <pc:chgData name="Bos, Jan Bernard" userId="6173c556-4459-4446-bc23-6f1aec39a15e" providerId="ADAL" clId="{2B22EE89-ED50-47D3-BB1C-95BFE559B8C9}" dt="2021-05-11T11:19:58.828" v="236" actId="20577"/>
        <pc:sldMkLst>
          <pc:docMk/>
          <pc:sldMk cId="1924468031" sldId="280"/>
        </pc:sldMkLst>
        <pc:spChg chg="mod">
          <ac:chgData name="Bos, Jan Bernard" userId="6173c556-4459-4446-bc23-6f1aec39a15e" providerId="ADAL" clId="{2B22EE89-ED50-47D3-BB1C-95BFE559B8C9}" dt="2021-05-11T11:19:58.828" v="236" actId="20577"/>
          <ac:spMkLst>
            <pc:docMk/>
            <pc:sldMk cId="1924468031" sldId="280"/>
            <ac:spMk id="6" creationId="{C82F1DFB-9C4C-47F6-B67F-5E6F07199BF7}"/>
          </ac:spMkLst>
        </pc:spChg>
        <pc:spChg chg="add mod">
          <ac:chgData name="Bos, Jan Bernard" userId="6173c556-4459-4446-bc23-6f1aec39a15e" providerId="ADAL" clId="{2B22EE89-ED50-47D3-BB1C-95BFE559B8C9}" dt="2021-05-11T11:15:34.103" v="36"/>
          <ac:spMkLst>
            <pc:docMk/>
            <pc:sldMk cId="1924468031" sldId="280"/>
            <ac:spMk id="7" creationId="{4D7689A0-782F-4646-9B99-C7561F267CD6}"/>
          </ac:spMkLst>
        </pc:spChg>
      </pc:sldChg>
      <pc:sldChg chg="addSp delSp modSp add mod">
        <pc:chgData name="Bos, Jan Bernard" userId="6173c556-4459-4446-bc23-6f1aec39a15e" providerId="ADAL" clId="{2B22EE89-ED50-47D3-BB1C-95BFE559B8C9}" dt="2021-05-11T11:24:06.976" v="404" actId="1076"/>
        <pc:sldMkLst>
          <pc:docMk/>
          <pc:sldMk cId="1629642242" sldId="281"/>
        </pc:sldMkLst>
        <pc:spChg chg="mod">
          <ac:chgData name="Bos, Jan Bernard" userId="6173c556-4459-4446-bc23-6f1aec39a15e" providerId="ADAL" clId="{2B22EE89-ED50-47D3-BB1C-95BFE559B8C9}" dt="2021-05-11T11:16:37.857" v="51" actId="20577"/>
          <ac:spMkLst>
            <pc:docMk/>
            <pc:sldMk cId="1629642242" sldId="281"/>
            <ac:spMk id="3" creationId="{E0893EAF-4F61-40A6-89FE-AA10C081E003}"/>
          </ac:spMkLst>
        </pc:spChg>
        <pc:spChg chg="mod">
          <ac:chgData name="Bos, Jan Bernard" userId="6173c556-4459-4446-bc23-6f1aec39a15e" providerId="ADAL" clId="{2B22EE89-ED50-47D3-BB1C-95BFE559B8C9}" dt="2021-05-11T11:18:25.294" v="148" actId="20577"/>
          <ac:spMkLst>
            <pc:docMk/>
            <pc:sldMk cId="1629642242" sldId="281"/>
            <ac:spMk id="6" creationId="{C82F1DFB-9C4C-47F6-B67F-5E6F07199BF7}"/>
          </ac:spMkLst>
        </pc:spChg>
        <pc:spChg chg="add mod">
          <ac:chgData name="Bos, Jan Bernard" userId="6173c556-4459-4446-bc23-6f1aec39a15e" providerId="ADAL" clId="{2B22EE89-ED50-47D3-BB1C-95BFE559B8C9}" dt="2021-05-11T11:23:48.541" v="399" actId="27636"/>
          <ac:spMkLst>
            <pc:docMk/>
            <pc:sldMk cId="1629642242" sldId="281"/>
            <ac:spMk id="8" creationId="{FE402F48-368B-4EC2-9F34-EE1894C4638C}"/>
          </ac:spMkLst>
        </pc:spChg>
        <pc:spChg chg="add del mod">
          <ac:chgData name="Bos, Jan Bernard" userId="6173c556-4459-4446-bc23-6f1aec39a15e" providerId="ADAL" clId="{2B22EE89-ED50-47D3-BB1C-95BFE559B8C9}" dt="2021-05-11T11:22:02.209" v="296" actId="478"/>
          <ac:spMkLst>
            <pc:docMk/>
            <pc:sldMk cId="1629642242" sldId="281"/>
            <ac:spMk id="9" creationId="{7B8057C6-CFE2-41EA-8606-E84D4DD2E551}"/>
          </ac:spMkLst>
        </pc:spChg>
        <pc:spChg chg="add mod">
          <ac:chgData name="Bos, Jan Bernard" userId="6173c556-4459-4446-bc23-6f1aec39a15e" providerId="ADAL" clId="{2B22EE89-ED50-47D3-BB1C-95BFE559B8C9}" dt="2021-05-11T11:24:06.976" v="404" actId="1076"/>
          <ac:spMkLst>
            <pc:docMk/>
            <pc:sldMk cId="1629642242" sldId="281"/>
            <ac:spMk id="10" creationId="{F42A345E-7B53-4F47-831D-8F42DF84F37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1F0CF1A-16E9-4A6C-AA8C-1818AC2AD3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81A71C-2B6E-4EAE-AC0B-80C5316E3D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06E90-B3BA-4934-88ED-04DE001E02D2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9F6B9D8-065F-40B6-BCE5-33C4D1E18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CF02EF9-4BDB-446C-9DFC-75B0897594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B83B6-6ACD-4E7A-9857-5451F8FB3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10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0A738-3B31-4063-B8F8-6E1342E1F0ED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E365F-A2C8-4C91-BEBE-C9179D39EE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16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151D393-CD45-48C6-9607-39D409D42F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3495" y="-886968"/>
            <a:ext cx="12345599" cy="8240688"/>
          </a:xfrm>
          <a:prstGeom prst="rect">
            <a:avLst/>
          </a:prstGeom>
        </p:spPr>
      </p:pic>
      <p:sp>
        <p:nvSpPr>
          <p:cNvPr id="6" name="Gelijkbenige driehoek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6F7A4FC-5886-42E4-A98A-080C75F9E86E}"/>
              </a:ext>
            </a:extLst>
          </p:cNvPr>
          <p:cNvSpPr/>
          <p:nvPr userDrawn="1"/>
        </p:nvSpPr>
        <p:spPr>
          <a:xfrm rot="5400000">
            <a:off x="942819" y="1227289"/>
            <a:ext cx="3702361" cy="5588000"/>
          </a:xfrm>
          <a:prstGeom prst="triangle">
            <a:avLst>
              <a:gd name="adj" fmla="val 50017"/>
            </a:avLst>
          </a:prstGeom>
          <a:solidFill>
            <a:srgbClr val="DE0000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B5C8745-B3B7-48AC-AAA0-322054A277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1545" y="0"/>
            <a:ext cx="4910455" cy="2490257"/>
          </a:xfrm>
          <a:prstGeom prst="rect">
            <a:avLst/>
          </a:prstGeom>
        </p:spPr>
      </p:pic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FE61C986-FF93-409F-A468-E37E7752CB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728" y="4224211"/>
            <a:ext cx="4352544" cy="41179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ONDERTITEL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D13DD8FF-D3F2-4E26-A945-F8AE834F1B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726" y="3665856"/>
            <a:ext cx="4352546" cy="55835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429452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blok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1" name="Gelijkbenige driehoek 10">
            <a:hlinkClick r:id="" action="ppaction://hlinkshowjump?jump=firstslide" highlightClick="1"/>
          </p:cNvPr>
          <p:cNvSpPr/>
          <p:nvPr userDrawn="1"/>
        </p:nvSpPr>
        <p:spPr>
          <a:xfrm rot="10800000">
            <a:off x="9773918" y="0"/>
            <a:ext cx="2418079" cy="4653280"/>
          </a:xfrm>
          <a:prstGeom prst="triangle">
            <a:avLst>
              <a:gd name="adj" fmla="val 0"/>
            </a:avLst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664E89C-86ED-4D05-80DB-28A2BCE7E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325562"/>
            <a:ext cx="10515600" cy="553243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 baseline="0">
                <a:solidFill>
                  <a:srgbClr val="DE0000"/>
                </a:solidFill>
                <a:latin typeface="Trebuchet MS" panose="020B0603020202020204" pitchFamily="34" charset="0"/>
              </a:defRPr>
            </a:lvl2pPr>
            <a:lvl3pPr marL="914400" indent="338138">
              <a:buNone/>
              <a:defRPr lang="nl-NL" sz="2400" kern="1200" baseline="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>
              <a:buFontTx/>
              <a:buNone/>
              <a:defRPr lang="nl-NL" sz="3200" kern="1200" baseline="0" dirty="0">
                <a:solidFill>
                  <a:srgbClr val="DE0000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672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ondertitel blok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234441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0343C2C-31C3-43BE-AF44-DD89ECCD1E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163" y="1097979"/>
            <a:ext cx="9388475" cy="62077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Klik om de ondertitel te bewerken </a:t>
            </a:r>
          </a:p>
        </p:txBody>
      </p:sp>
      <p:sp>
        <p:nvSpPr>
          <p:cNvPr id="11" name="Gelijkbenige driehoek 10">
            <a:hlinkClick r:id="" action="ppaction://hlinkshowjump?jump=firstslide" highlightClick="1"/>
          </p:cNvPr>
          <p:cNvSpPr/>
          <p:nvPr userDrawn="1"/>
        </p:nvSpPr>
        <p:spPr>
          <a:xfrm rot="10800000">
            <a:off x="9773918" y="0"/>
            <a:ext cx="2418079" cy="4653280"/>
          </a:xfrm>
          <a:prstGeom prst="triangle">
            <a:avLst>
              <a:gd name="adj" fmla="val 0"/>
            </a:avLst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D44F72C8-A24F-4152-8EE4-1B4B81EA3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718754"/>
            <a:ext cx="10515600" cy="553243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 baseline="0">
                <a:solidFill>
                  <a:srgbClr val="DE0000"/>
                </a:solidFill>
                <a:latin typeface="Trebuchet MS" panose="020B0603020202020204" pitchFamily="34" charset="0"/>
              </a:defRPr>
            </a:lvl2pPr>
            <a:lvl3pPr marL="914400" indent="338138">
              <a:buNone/>
              <a:defRPr lang="nl-NL" sz="2400" kern="1200" baseline="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>
              <a:buFontTx/>
              <a:buNone/>
              <a:defRPr lang="nl-NL" sz="3200" kern="1200" baseline="0" dirty="0">
                <a:solidFill>
                  <a:srgbClr val="DE0000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681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blok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2560" y="0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2560" y="1325562"/>
            <a:ext cx="10515600" cy="55324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>
                <a:solidFill>
                  <a:srgbClr val="003782"/>
                </a:solidFill>
                <a:latin typeface="Trebuchet MS" panose="020B0603020202020204" pitchFamily="34" charset="0"/>
              </a:defRPr>
            </a:lvl2pPr>
            <a:lvl3pPr marL="1252538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371600" indent="0">
              <a:buFontTx/>
              <a:buNone/>
              <a:defRPr lang="nl-NL" sz="3200" kern="1200" dirty="0">
                <a:solidFill>
                  <a:srgbClr val="003782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  <p:sp>
        <p:nvSpPr>
          <p:cNvPr id="8" name="Gelijkbenige driehoek 7"/>
          <p:cNvSpPr/>
          <p:nvPr userDrawn="1"/>
        </p:nvSpPr>
        <p:spPr>
          <a:xfrm rot="10800000">
            <a:off x="9773918" y="0"/>
            <a:ext cx="2418079" cy="4653280"/>
          </a:xfrm>
          <a:prstGeom prst="triangle">
            <a:avLst>
              <a:gd name="adj" fmla="val 0"/>
            </a:avLst>
          </a:prstGeom>
          <a:solidFill>
            <a:srgbClr val="0037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21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blok rood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BDE9C3EC-A68D-400D-9D82-AB15A361F2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234441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DA5E39B-B26C-404B-9AC9-BB400537842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163" y="1097979"/>
            <a:ext cx="9388475" cy="62077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Klik om de ondertitel te bewerken </a:t>
            </a:r>
          </a:p>
        </p:txBody>
      </p:sp>
      <p:sp>
        <p:nvSpPr>
          <p:cNvPr id="8" name="Gelijkbenige driehoek 7"/>
          <p:cNvSpPr/>
          <p:nvPr userDrawn="1"/>
        </p:nvSpPr>
        <p:spPr>
          <a:xfrm rot="10800000">
            <a:off x="9773918" y="0"/>
            <a:ext cx="2418079" cy="4653280"/>
          </a:xfrm>
          <a:prstGeom prst="triangle">
            <a:avLst>
              <a:gd name="adj" fmla="val 0"/>
            </a:avLst>
          </a:prstGeom>
          <a:solidFill>
            <a:srgbClr val="0037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65D470DE-5357-41D0-9DB1-CD1EE77A6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718754"/>
            <a:ext cx="10515600" cy="55324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>
                <a:solidFill>
                  <a:srgbClr val="003782"/>
                </a:solidFill>
                <a:latin typeface="Trebuchet MS" panose="020B0603020202020204" pitchFamily="34" charset="0"/>
              </a:defRPr>
            </a:lvl2pPr>
            <a:lvl3pPr marL="1252538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371600" indent="0">
              <a:buFontTx/>
              <a:buNone/>
              <a:defRPr lang="nl-NL" sz="3200" kern="1200" dirty="0">
                <a:solidFill>
                  <a:srgbClr val="003782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540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CDC1D846-42DC-4845-95D3-5CEA894B03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90055D29-395D-4D18-99AF-CC071067D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325562"/>
            <a:ext cx="10515600" cy="553243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 baseline="0">
                <a:solidFill>
                  <a:srgbClr val="DE0000"/>
                </a:solidFill>
                <a:latin typeface="Trebuchet MS" panose="020B0603020202020204" pitchFamily="34" charset="0"/>
              </a:defRPr>
            </a:lvl2pPr>
            <a:lvl3pPr marL="914400" indent="338138">
              <a:buNone/>
              <a:defRPr lang="nl-NL" sz="2400" kern="1200" baseline="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>
              <a:buFontTx/>
              <a:buNone/>
              <a:defRPr lang="nl-NL" sz="3200" kern="1200" baseline="0" dirty="0">
                <a:solidFill>
                  <a:srgbClr val="DE0000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707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C82FCA34-A7B7-46F4-9088-D10F217BF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560" y="0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7EFAE023-E72E-4387-A42D-7F228C448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325562"/>
            <a:ext cx="10515600" cy="55324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>
                <a:solidFill>
                  <a:srgbClr val="003782"/>
                </a:solidFill>
                <a:latin typeface="Trebuchet MS" panose="020B0603020202020204" pitchFamily="34" charset="0"/>
              </a:defRPr>
            </a:lvl2pPr>
            <a:lvl3pPr marL="1252538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371600" indent="0">
              <a:buFontTx/>
              <a:buNone/>
              <a:defRPr lang="nl-NL" sz="3200" kern="1200" dirty="0">
                <a:solidFill>
                  <a:srgbClr val="003782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273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met ondertitel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234441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0343C2C-31C3-43BE-AF44-DD89ECCD1E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163" y="1097979"/>
            <a:ext cx="9388475" cy="62077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Klik om de ondertitel te bewerken 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032D443A-21E3-4B50-81B3-A7D17D208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718754"/>
            <a:ext cx="10515600" cy="553243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 baseline="0">
                <a:solidFill>
                  <a:srgbClr val="DE0000"/>
                </a:solidFill>
                <a:latin typeface="Trebuchet MS" panose="020B0603020202020204" pitchFamily="34" charset="0"/>
              </a:defRPr>
            </a:lvl2pPr>
            <a:lvl3pPr marL="914400" indent="338138">
              <a:buNone/>
              <a:defRPr lang="nl-NL" sz="2400" kern="1200" baseline="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>
              <a:buFontTx/>
              <a:buNone/>
              <a:defRPr lang="nl-NL" sz="3200" kern="1200" baseline="0" dirty="0">
                <a:solidFill>
                  <a:srgbClr val="DE0000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999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met ondertitel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BDE9C3EC-A68D-400D-9D82-AB15A361F2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234441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DA5E39B-B26C-404B-9AC9-BB400537842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163" y="1097979"/>
            <a:ext cx="9388475" cy="62077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Klik om de ondertitel te bewerken 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90644D3E-20A0-4295-8473-101232CC7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718754"/>
            <a:ext cx="10515600" cy="55324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>
                <a:solidFill>
                  <a:srgbClr val="003782"/>
                </a:solidFill>
                <a:latin typeface="Trebuchet MS" panose="020B0603020202020204" pitchFamily="34" charset="0"/>
              </a:defRPr>
            </a:lvl2pPr>
            <a:lvl3pPr marL="1252538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371600" indent="0">
              <a:buFontTx/>
              <a:buNone/>
              <a:defRPr lang="nl-NL" sz="3200" kern="1200" dirty="0">
                <a:solidFill>
                  <a:srgbClr val="003782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831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20EFA67-20F3-4303-8AFC-3D3F62A7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B112D1-C2A0-4589-A133-035DD8E5B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C39537-79CB-4146-BC90-3A54F0985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63C4E-5524-419F-ADB5-48CDDC88AFC3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35EA9F-BE8B-46BE-80D2-2430F5B6C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E070FF-D531-44ED-984C-2FED813B0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397C-5EB4-4DD0-92B9-C8F31C7F4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73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3" r:id="rId3"/>
    <p:sldLayoutId id="2147483661" r:id="rId4"/>
    <p:sldLayoutId id="2147483664" r:id="rId5"/>
    <p:sldLayoutId id="2147483649" r:id="rId6"/>
    <p:sldLayoutId id="2147483650" r:id="rId7"/>
    <p:sldLayoutId id="2147483665" r:id="rId8"/>
    <p:sldLayoutId id="214748366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0" y="3731924"/>
            <a:ext cx="7153275" cy="558355"/>
          </a:xfrm>
        </p:spPr>
        <p:txBody>
          <a:bodyPr>
            <a:normAutofit lnSpcReduction="10000"/>
          </a:bodyPr>
          <a:lstStyle/>
          <a:p>
            <a:r>
              <a:rPr lang="nl-NL" dirty="0"/>
              <a:t>Tabellen</a:t>
            </a:r>
          </a:p>
        </p:txBody>
      </p:sp>
      <p:sp>
        <p:nvSpPr>
          <p:cNvPr id="6" name="Tijdelijke aanduiding voor tekst 2">
            <a:extLst>
              <a:ext uri="{FF2B5EF4-FFF2-40B4-BE49-F238E27FC236}">
                <a16:creationId xmlns:a16="http://schemas.microsoft.com/office/drawing/2014/main" id="{A06DDE10-D7A3-4063-94D0-795857568DE1}"/>
              </a:ext>
            </a:extLst>
          </p:cNvPr>
          <p:cNvSpPr txBox="1">
            <a:spLocks/>
          </p:cNvSpPr>
          <p:nvPr/>
        </p:nvSpPr>
        <p:spPr>
          <a:xfrm>
            <a:off x="-1" y="3352162"/>
            <a:ext cx="3657600" cy="41598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Verbanden</a:t>
            </a:r>
          </a:p>
          <a:p>
            <a:pPr algn="r"/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ijdelijke aanduiding voor tekst 1">
            <a:extLst>
              <a:ext uri="{FF2B5EF4-FFF2-40B4-BE49-F238E27FC236}">
                <a16:creationId xmlns:a16="http://schemas.microsoft.com/office/drawing/2014/main" id="{867A948D-A1AD-4988-8B6B-4435DD25F9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256528"/>
            <a:ext cx="4352544" cy="635445"/>
          </a:xfrm>
        </p:spPr>
        <p:txBody>
          <a:bodyPr>
            <a:noAutofit/>
          </a:bodyPr>
          <a:lstStyle/>
          <a:p>
            <a:r>
              <a:rPr lang="nl-NL" sz="1800" dirty="0"/>
              <a:t>Interieurdesign en Game Architecture </a:t>
            </a:r>
            <a:r>
              <a:rPr lang="nl-NL" sz="1800" dirty="0" err="1"/>
              <a:t>and</a:t>
            </a:r>
            <a:r>
              <a:rPr lang="nl-NL" sz="1800" dirty="0"/>
              <a:t> Design</a:t>
            </a:r>
          </a:p>
        </p:txBody>
      </p:sp>
    </p:spTree>
    <p:extLst>
      <p:ext uri="{BB962C8B-B14F-4D97-AF65-F5344CB8AC3E}">
        <p14:creationId xmlns:p14="http://schemas.microsoft.com/office/powerpoint/2010/main" val="393438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44AC89-AB18-4501-9429-82C9E7421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Diagrammen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en </a:t>
            </a:r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grafieken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893EAF-4F61-40A6-89FE-AA10C081E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5832" y="640080"/>
            <a:ext cx="6188899" cy="24848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</a:rPr>
              <a:t>Wat moet je kunnen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Je moet alle soorten diagrammen en grafieken kunnen lezen en met de gegevens die daar in staan kunnen rekenen.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nl-NL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8B2A469-564C-4C36-855C-46CAFE25BDB4}"/>
              </a:ext>
            </a:extLst>
          </p:cNvPr>
          <p:cNvSpPr txBox="1"/>
          <p:nvPr/>
        </p:nvSpPr>
        <p:spPr>
          <a:xfrm>
            <a:off x="10596880" y="121919"/>
            <a:ext cx="1168400" cy="172354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>
              <a:spcAft>
                <a:spcPts val="600"/>
              </a:spcAft>
            </a:pPr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17</a:t>
            </a:r>
          </a:p>
          <a:p>
            <a:pPr algn="ctr">
              <a:spcAft>
                <a:spcPts val="600"/>
              </a:spcAft>
            </a:pPr>
            <a:endParaRPr lang="nl-NL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500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44AC89-AB18-4501-9429-82C9E7421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Tabellen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893EAF-4F61-40A6-89FE-AA10C081E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811" y="378373"/>
            <a:ext cx="6996269" cy="40359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</a:rPr>
              <a:t>Waarom tabellen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nl-N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Tabellen kom je overal tegen.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Tabellen worden gebruikt om informatie overzichtelijk en duidelijk te laten zien.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Je kunt hier verschillende soorten tabellen voor gebruiken.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Als je bijvoorbeeld een moeilijk rekenprobleem over verhoudingen moet oplossen, dan kun je een verhoudingstabel gebruiken. </a:t>
            </a:r>
            <a:endParaRPr lang="nl-NL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2BF756C-0321-4100-85E8-E2E711365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362" y="4854667"/>
            <a:ext cx="6894236" cy="139864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8B2A469-564C-4C36-855C-46CAFE25BDB4}"/>
              </a:ext>
            </a:extLst>
          </p:cNvPr>
          <p:cNvSpPr txBox="1"/>
          <p:nvPr/>
        </p:nvSpPr>
        <p:spPr>
          <a:xfrm>
            <a:off x="10596880" y="121919"/>
            <a:ext cx="1168400" cy="172354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>
              <a:spcAft>
                <a:spcPts val="600"/>
              </a:spcAft>
            </a:pPr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17</a:t>
            </a:r>
          </a:p>
          <a:p>
            <a:pPr algn="ctr">
              <a:spcAft>
                <a:spcPts val="600"/>
              </a:spcAft>
            </a:pPr>
            <a:endParaRPr lang="nl-NL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670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44AC89-AB18-4501-9429-82C9E7421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Tabellen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893EAF-4F61-40A6-89FE-AA10C081E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5" y="556994"/>
            <a:ext cx="4170746" cy="861903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Hoe lees je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tabellen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8B2A469-564C-4C36-855C-46CAFE25BDB4}"/>
              </a:ext>
            </a:extLst>
          </p:cNvPr>
          <p:cNvSpPr txBox="1"/>
          <p:nvPr/>
        </p:nvSpPr>
        <p:spPr>
          <a:xfrm>
            <a:off x="4079875" y="1208088"/>
            <a:ext cx="4306888" cy="67151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nl-NL" sz="1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nl-NL" sz="1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17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nl-NL" sz="15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82F1DFB-9C4C-47F6-B67F-5E6F07199BF7}"/>
              </a:ext>
            </a:extLst>
          </p:cNvPr>
          <p:cNvSpPr txBox="1"/>
          <p:nvPr/>
        </p:nvSpPr>
        <p:spPr>
          <a:xfrm>
            <a:off x="4079875" y="1879601"/>
            <a:ext cx="6567104" cy="3007709"/>
          </a:xfrm>
          <a:prstGeom prst="rect">
            <a:avLst/>
          </a:prstGeom>
          <a:noFill/>
        </p:spPr>
        <p:txBody>
          <a:bodyPr wrap="square" rtlCol="0" anchor="t">
            <a:normAutofit fontScale="92500" lnSpcReduction="10000"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Kijk rustig naar de tabel.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Bedenk welke gegevens je nodig hebt en omcirkel deze.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Noteer de getallen die je nodig hebt op een kladblaadje.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Kijk goed naar wat er gevraagd wordt.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D7689A0-782F-4646-9B99-C7561F267CD6}"/>
              </a:ext>
            </a:extLst>
          </p:cNvPr>
          <p:cNvSpPr txBox="1"/>
          <p:nvPr/>
        </p:nvSpPr>
        <p:spPr>
          <a:xfrm>
            <a:off x="10596880" y="121919"/>
            <a:ext cx="1168400" cy="172354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>
              <a:spcAft>
                <a:spcPts val="600"/>
              </a:spcAft>
            </a:pPr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17</a:t>
            </a:r>
          </a:p>
          <a:p>
            <a:pPr algn="ctr">
              <a:spcAft>
                <a:spcPts val="600"/>
              </a:spcAft>
            </a:pPr>
            <a:endParaRPr lang="nl-NL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446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44AC89-AB18-4501-9429-82C9E7421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Tabellen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893EAF-4F61-40A6-89FE-AA10C081E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5" y="556994"/>
            <a:ext cx="4170746" cy="861903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Grote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getallen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8B2A469-564C-4C36-855C-46CAFE25BDB4}"/>
              </a:ext>
            </a:extLst>
          </p:cNvPr>
          <p:cNvSpPr txBox="1"/>
          <p:nvPr/>
        </p:nvSpPr>
        <p:spPr>
          <a:xfrm>
            <a:off x="4079875" y="1208088"/>
            <a:ext cx="4306888" cy="67151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nl-NL" sz="1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nl-NL" sz="1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17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nl-NL" sz="15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82F1DFB-9C4C-47F6-B67F-5E6F07199BF7}"/>
              </a:ext>
            </a:extLst>
          </p:cNvPr>
          <p:cNvSpPr txBox="1"/>
          <p:nvPr/>
        </p:nvSpPr>
        <p:spPr>
          <a:xfrm>
            <a:off x="4079875" y="1879601"/>
            <a:ext cx="6567104" cy="1414413"/>
          </a:xfrm>
          <a:prstGeom prst="rect">
            <a:avLst/>
          </a:prstGeom>
          <a:noFill/>
        </p:spPr>
        <p:txBody>
          <a:bodyPr wrap="square" rtlCol="0" anchor="t"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In grafieken worden vaak grote getallen gebruikt   </a:t>
            </a:r>
          </a:p>
          <a:p>
            <a:pPr>
              <a:spcAft>
                <a:spcPts val="600"/>
              </a:spcAft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Nog even op een rij:      </a:t>
            </a:r>
          </a:p>
          <a:p>
            <a:pPr>
              <a:spcAft>
                <a:spcPts val="600"/>
              </a:spcAft>
            </a:pPr>
            <a:endParaRPr lang="nl-NL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D7689A0-782F-4646-9B99-C7561F267CD6}"/>
              </a:ext>
            </a:extLst>
          </p:cNvPr>
          <p:cNvSpPr txBox="1"/>
          <p:nvPr/>
        </p:nvSpPr>
        <p:spPr>
          <a:xfrm>
            <a:off x="10596880" y="121919"/>
            <a:ext cx="1168400" cy="172354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>
              <a:spcAft>
                <a:spcPts val="600"/>
              </a:spcAft>
            </a:pPr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17</a:t>
            </a:r>
          </a:p>
          <a:p>
            <a:pPr algn="ctr">
              <a:spcAft>
                <a:spcPts val="600"/>
              </a:spcAft>
            </a:pPr>
            <a:endParaRPr lang="nl-NL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E402F48-368B-4EC2-9F34-EE1894C4638C}"/>
              </a:ext>
            </a:extLst>
          </p:cNvPr>
          <p:cNvSpPr txBox="1"/>
          <p:nvPr/>
        </p:nvSpPr>
        <p:spPr>
          <a:xfrm>
            <a:off x="4079875" y="3290024"/>
            <a:ext cx="6809460" cy="2445929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Miljoen = 1.000.000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Miljard  = 1.000.000.000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Een miljard is dus 1000 keer 1 miljoen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42A345E-7B53-4F47-831D-8F42DF84F374}"/>
              </a:ext>
            </a:extLst>
          </p:cNvPr>
          <p:cNvSpPr txBox="1"/>
          <p:nvPr/>
        </p:nvSpPr>
        <p:spPr>
          <a:xfrm>
            <a:off x="4079875" y="5317032"/>
            <a:ext cx="6809460" cy="1414414"/>
          </a:xfrm>
          <a:prstGeom prst="rect">
            <a:avLst/>
          </a:prstGeom>
          <a:noFill/>
        </p:spPr>
        <p:txBody>
          <a:bodyPr wrap="square" rtlCol="0" anchor="t"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Let op gebruik geen punten in de computeropgaven. Dit wordt gelezen als een komma</a:t>
            </a:r>
          </a:p>
          <a:p>
            <a:pPr>
              <a:spcAft>
                <a:spcPts val="600"/>
              </a:spcAft>
            </a:pPr>
            <a:endParaRPr lang="nl-NL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4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AACC7-9349-4B63-9E88-C3A064F67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AEC48F-45F9-43C1-B124-F1114AFC5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325562"/>
            <a:ext cx="10515600" cy="5532438"/>
          </a:xfrm>
        </p:spPr>
        <p:txBody>
          <a:bodyPr/>
          <a:lstStyle/>
          <a:p>
            <a:r>
              <a:rPr lang="nl-NL" dirty="0">
                <a:solidFill>
                  <a:srgbClr val="FFC000"/>
                </a:solidFill>
              </a:rPr>
              <a:t>Werken aan de 3F vragen.</a:t>
            </a:r>
          </a:p>
        </p:txBody>
      </p:sp>
      <p:pic>
        <p:nvPicPr>
          <p:cNvPr id="6146" name="Picture 2" descr="Gerelateerde afbeelding">
            <a:extLst>
              <a:ext uri="{FF2B5EF4-FFF2-40B4-BE49-F238E27FC236}">
                <a16:creationId xmlns:a16="http://schemas.microsoft.com/office/drawing/2014/main" id="{2514F1E9-D093-4698-85E8-73D15C5F2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2156186"/>
            <a:ext cx="6126480" cy="413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D9573A23-E4FD-429E-B577-EEB90EFEE019}"/>
              </a:ext>
            </a:extLst>
          </p:cNvPr>
          <p:cNvSpPr txBox="1"/>
          <p:nvPr/>
        </p:nvSpPr>
        <p:spPr>
          <a:xfrm>
            <a:off x="10596880" y="121919"/>
            <a:ext cx="1168400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17</a:t>
            </a:r>
          </a:p>
          <a:p>
            <a:pPr algn="ctr"/>
            <a:endParaRPr lang="nl-NL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807258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8205FE55B24942835CB39036AEFD5A" ma:contentTypeVersion="8" ma:contentTypeDescription="Een nieuw document maken." ma:contentTypeScope="" ma:versionID="2178a263570a1a615dc194f075ab59ff">
  <xsd:schema xmlns:xsd="http://www.w3.org/2001/XMLSchema" xmlns:xs="http://www.w3.org/2001/XMLSchema" xmlns:p="http://schemas.microsoft.com/office/2006/metadata/properties" xmlns:ns2="0f85fce5-aa8f-4a52-a27e-a2cd12d61b3a" xmlns:ns3="b464b185-1d33-43a3-aa5d-9f916b87b82c" targetNamespace="http://schemas.microsoft.com/office/2006/metadata/properties" ma:root="true" ma:fieldsID="60c51c208ecdcf5a403c7670476fc405" ns2:_="" ns3:_="">
    <xsd:import namespace="0f85fce5-aa8f-4a52-a27e-a2cd12d61b3a"/>
    <xsd:import namespace="b464b185-1d33-43a3-aa5d-9f916b87b8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5fce5-aa8f-4a52-a27e-a2cd12d61b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4b185-1d33-43a3-aa5d-9f916b87b82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A48F44-4D9F-483F-8A1A-3CF329461FD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92A382-84B1-446E-9BAE-BC599D5BE6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85fce5-aa8f-4a52-a27e-a2cd12d61b3a"/>
    <ds:schemaRef ds:uri="b464b185-1d33-43a3-aa5d-9f916b87b8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590826-CB81-4EBB-B920-253EC8C13E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Breedbeeld</PresentationFormat>
  <Paragraphs>45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Verdana</vt:lpstr>
      <vt:lpstr>Kantoorthema</vt:lpstr>
      <vt:lpstr>PowerPoint-presentatie</vt:lpstr>
      <vt:lpstr>Diagrammen en grafieken</vt:lpstr>
      <vt:lpstr>Tabellen</vt:lpstr>
      <vt:lpstr>Tabellen</vt:lpstr>
      <vt:lpstr>Tabellen</vt:lpstr>
      <vt:lpstr>Aan de 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Frans Luinstra</dc:creator>
  <cp:lastModifiedBy>Bos, Jan Bernard</cp:lastModifiedBy>
  <cp:revision>178</cp:revision>
  <dcterms:created xsi:type="dcterms:W3CDTF">2017-09-30T19:36:01Z</dcterms:created>
  <dcterms:modified xsi:type="dcterms:W3CDTF">2021-05-11T11:24:07Z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0x0101000A8205FE55B24942835CB39036AEFD5A</vt:lpwstr>
  </property>
</Properties>
</file>