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handoutMasterIdLst>
    <p:handoutMasterId r:id="rId12"/>
  </p:handoutMasterIdLst>
  <p:sldIdLst>
    <p:sldId id="256" r:id="rId5"/>
    <p:sldId id="257" r:id="rId6"/>
    <p:sldId id="258" r:id="rId7"/>
    <p:sldId id="260" r:id="rId8"/>
    <p:sldId id="259" r:id="rId9"/>
    <p:sldId id="261"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s, Jan Bernard" initials="BJB" lastIdx="1" clrIdx="0">
    <p:extLst>
      <p:ext uri="{19B8F6BF-5375-455C-9EA6-DF929625EA0E}">
        <p15:presenceInfo xmlns:p15="http://schemas.microsoft.com/office/powerpoint/2012/main" userId="S::jb.bos01@alfa-college.nl::6173c556-4459-4446-bc23-6f1aec39a15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0000"/>
    <a:srgbClr val="003782"/>
    <a:srgbClr val="0000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2BFAE8-A5F2-4B08-AE2B-22A20C22BF3F}" v="2" dt="2021-03-26T08:52:21.738"/>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ijl, thema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Stijl, gemiddeld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Stijl, gemiddeld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031" autoAdjust="0"/>
  </p:normalViewPr>
  <p:slideViewPr>
    <p:cSldViewPr snapToGrid="0">
      <p:cViewPr varScale="1">
        <p:scale>
          <a:sx n="62" d="100"/>
          <a:sy n="62" d="100"/>
        </p:scale>
        <p:origin x="828" y="56"/>
      </p:cViewPr>
      <p:guideLst/>
    </p:cSldViewPr>
  </p:slideViewPr>
  <p:notesTextViewPr>
    <p:cViewPr>
      <p:scale>
        <a:sx n="1" d="1"/>
        <a:sy n="1" d="1"/>
      </p:scale>
      <p:origin x="0" y="0"/>
    </p:cViewPr>
  </p:notesTextViewPr>
  <p:notesViewPr>
    <p:cSldViewPr snapToGrid="0">
      <p:cViewPr varScale="1">
        <p:scale>
          <a:sx n="63" d="100"/>
          <a:sy n="63" d="100"/>
        </p:scale>
        <p:origin x="313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 Bernard Bos" userId="6173c556-4459-4446-bc23-6f1aec39a15e" providerId="ADAL" clId="{B32BFAE8-A5F2-4B08-AE2B-22A20C22BF3F}"/>
    <pc:docChg chg="custSel modSld">
      <pc:chgData name="Jan Bernard Bos" userId="6173c556-4459-4446-bc23-6f1aec39a15e" providerId="ADAL" clId="{B32BFAE8-A5F2-4B08-AE2B-22A20C22BF3F}" dt="2021-03-26T08:52:21.738" v="49"/>
      <pc:docMkLst>
        <pc:docMk/>
      </pc:docMkLst>
      <pc:sldChg chg="modSp mod">
        <pc:chgData name="Jan Bernard Bos" userId="6173c556-4459-4446-bc23-6f1aec39a15e" providerId="ADAL" clId="{B32BFAE8-A5F2-4B08-AE2B-22A20C22BF3F}" dt="2021-03-18T09:19:20.546" v="43" actId="1076"/>
        <pc:sldMkLst>
          <pc:docMk/>
          <pc:sldMk cId="3934388439" sldId="256"/>
        </pc:sldMkLst>
        <pc:spChg chg="mod">
          <ac:chgData name="Jan Bernard Bos" userId="6173c556-4459-4446-bc23-6f1aec39a15e" providerId="ADAL" clId="{B32BFAE8-A5F2-4B08-AE2B-22A20C22BF3F}" dt="2021-03-18T09:19:20.546" v="43" actId="1076"/>
          <ac:spMkLst>
            <pc:docMk/>
            <pc:sldMk cId="3934388439" sldId="256"/>
            <ac:spMk id="3" creationId="{00000000-0000-0000-0000-000000000000}"/>
          </ac:spMkLst>
        </pc:spChg>
      </pc:sldChg>
      <pc:sldChg chg="addSp modSp mod modAnim">
        <pc:chgData name="Jan Bernard Bos" userId="6173c556-4459-4446-bc23-6f1aec39a15e" providerId="ADAL" clId="{B32BFAE8-A5F2-4B08-AE2B-22A20C22BF3F}" dt="2021-03-26T08:52:21.738" v="49"/>
        <pc:sldMkLst>
          <pc:docMk/>
          <pc:sldMk cId="2683964145" sldId="261"/>
        </pc:sldMkLst>
        <pc:spChg chg="add mod">
          <ac:chgData name="Jan Bernard Bos" userId="6173c556-4459-4446-bc23-6f1aec39a15e" providerId="ADAL" clId="{B32BFAE8-A5F2-4B08-AE2B-22A20C22BF3F}" dt="2021-03-26T08:52:14.450" v="48" actId="1076"/>
          <ac:spMkLst>
            <pc:docMk/>
            <pc:sldMk cId="2683964145" sldId="261"/>
            <ac:spMk id="10" creationId="{8B607447-45A5-451A-A868-86840C34A814}"/>
          </ac:spMkLst>
        </pc:spChg>
        <pc:spChg chg="mod">
          <ac:chgData name="Jan Bernard Bos" userId="6173c556-4459-4446-bc23-6f1aec39a15e" providerId="ADAL" clId="{B32BFAE8-A5F2-4B08-AE2B-22A20C22BF3F}" dt="2021-03-26T08:52:07.433" v="47" actId="6549"/>
          <ac:spMkLst>
            <pc:docMk/>
            <pc:sldMk cId="2683964145" sldId="261"/>
            <ac:spMk id="11" creationId="{44A1D6C8-33B8-453D-83CA-7FC987EBF01E}"/>
          </ac:spMkLst>
        </pc:spChg>
      </pc:sldChg>
    </pc:docChg>
  </pc:docChgLst>
  <pc:docChgLst>
    <pc:chgData name="Bos, Jan Bernard" userId="6173c556-4459-4446-bc23-6f1aec39a15e" providerId="ADAL" clId="{5A428F6B-FEF5-40E9-93B4-3333B8658EC7}"/>
    <pc:docChg chg="custSel addSld delSld modSld">
      <pc:chgData name="Bos, Jan Bernard" userId="6173c556-4459-4446-bc23-6f1aec39a15e" providerId="ADAL" clId="{5A428F6B-FEF5-40E9-93B4-3333B8658EC7}" dt="2020-02-11T12:27:31.649" v="757" actId="1076"/>
      <pc:docMkLst>
        <pc:docMk/>
      </pc:docMkLst>
      <pc:sldChg chg="modSp">
        <pc:chgData name="Bos, Jan Bernard" userId="6173c556-4459-4446-bc23-6f1aec39a15e" providerId="ADAL" clId="{5A428F6B-FEF5-40E9-93B4-3333B8658EC7}" dt="2020-02-11T10:23:03.063" v="5" actId="20577"/>
        <pc:sldMkLst>
          <pc:docMk/>
          <pc:sldMk cId="3934388439" sldId="256"/>
        </pc:sldMkLst>
        <pc:spChg chg="mod">
          <ac:chgData name="Bos, Jan Bernard" userId="6173c556-4459-4446-bc23-6f1aec39a15e" providerId="ADAL" clId="{5A428F6B-FEF5-40E9-93B4-3333B8658EC7}" dt="2020-02-11T10:23:03.063" v="5" actId="20577"/>
          <ac:spMkLst>
            <pc:docMk/>
            <pc:sldMk cId="3934388439" sldId="256"/>
            <ac:spMk id="5" creationId="{09820735-BE38-4511-B604-93BBCD86CB02}"/>
          </ac:spMkLst>
        </pc:spChg>
      </pc:sldChg>
      <pc:sldChg chg="addSp delSp modSp">
        <pc:chgData name="Bos, Jan Bernard" userId="6173c556-4459-4446-bc23-6f1aec39a15e" providerId="ADAL" clId="{5A428F6B-FEF5-40E9-93B4-3333B8658EC7}" dt="2020-02-11T10:32:14.947" v="133" actId="207"/>
        <pc:sldMkLst>
          <pc:docMk/>
          <pc:sldMk cId="169795164" sldId="257"/>
        </pc:sldMkLst>
        <pc:spChg chg="mod">
          <ac:chgData name="Bos, Jan Bernard" userId="6173c556-4459-4446-bc23-6f1aec39a15e" providerId="ADAL" clId="{5A428F6B-FEF5-40E9-93B4-3333B8658EC7}" dt="2020-02-11T10:32:14.947" v="133" actId="207"/>
          <ac:spMkLst>
            <pc:docMk/>
            <pc:sldMk cId="169795164" sldId="257"/>
            <ac:spMk id="2" creationId="{7DDD3C26-3A95-4FC5-925A-AEB977A43A4E}"/>
          </ac:spMkLst>
        </pc:spChg>
        <pc:spChg chg="del">
          <ac:chgData name="Bos, Jan Bernard" userId="6173c556-4459-4446-bc23-6f1aec39a15e" providerId="ADAL" clId="{5A428F6B-FEF5-40E9-93B4-3333B8658EC7}" dt="2020-02-11T10:23:31.026" v="16" actId="478"/>
          <ac:spMkLst>
            <pc:docMk/>
            <pc:sldMk cId="169795164" sldId="257"/>
            <ac:spMk id="7" creationId="{7440686E-10A2-434E-A2FD-CAC3BFB0A91D}"/>
          </ac:spMkLst>
        </pc:spChg>
        <pc:spChg chg="mod">
          <ac:chgData name="Bos, Jan Bernard" userId="6173c556-4459-4446-bc23-6f1aec39a15e" providerId="ADAL" clId="{5A428F6B-FEF5-40E9-93B4-3333B8658EC7}" dt="2020-02-11T10:23:11.401" v="8" actId="20577"/>
          <ac:spMkLst>
            <pc:docMk/>
            <pc:sldMk cId="169795164" sldId="257"/>
            <ac:spMk id="8" creationId="{2C55F4E9-26F1-4125-B662-2DA7E812EF76}"/>
          </ac:spMkLst>
        </pc:spChg>
        <pc:spChg chg="mod">
          <ac:chgData name="Bos, Jan Bernard" userId="6173c556-4459-4446-bc23-6f1aec39a15e" providerId="ADAL" clId="{5A428F6B-FEF5-40E9-93B4-3333B8658EC7}" dt="2020-02-11T10:23:21.692" v="15" actId="20577"/>
          <ac:spMkLst>
            <pc:docMk/>
            <pc:sldMk cId="169795164" sldId="257"/>
            <ac:spMk id="9" creationId="{5EED6936-F0E0-436A-8510-87C9461047BD}"/>
          </ac:spMkLst>
        </pc:spChg>
        <pc:spChg chg="del">
          <ac:chgData name="Bos, Jan Bernard" userId="6173c556-4459-4446-bc23-6f1aec39a15e" providerId="ADAL" clId="{5A428F6B-FEF5-40E9-93B4-3333B8658EC7}" dt="2020-02-11T10:23:33.618" v="17" actId="478"/>
          <ac:spMkLst>
            <pc:docMk/>
            <pc:sldMk cId="169795164" sldId="257"/>
            <ac:spMk id="10" creationId="{76ACD9F9-E4B6-49C2-A7AF-D96B12AAF9FB}"/>
          </ac:spMkLst>
        </pc:spChg>
        <pc:spChg chg="del">
          <ac:chgData name="Bos, Jan Bernard" userId="6173c556-4459-4446-bc23-6f1aec39a15e" providerId="ADAL" clId="{5A428F6B-FEF5-40E9-93B4-3333B8658EC7}" dt="2020-02-11T10:23:42.833" v="18" actId="478"/>
          <ac:spMkLst>
            <pc:docMk/>
            <pc:sldMk cId="169795164" sldId="257"/>
            <ac:spMk id="11" creationId="{759AA3DB-345C-4B33-A1DC-0DEDCF87F24D}"/>
          </ac:spMkLst>
        </pc:spChg>
        <pc:spChg chg="add mod">
          <ac:chgData name="Bos, Jan Bernard" userId="6173c556-4459-4446-bc23-6f1aec39a15e" providerId="ADAL" clId="{5A428F6B-FEF5-40E9-93B4-3333B8658EC7}" dt="2020-02-11T10:31:59.642" v="131" actId="255"/>
          <ac:spMkLst>
            <pc:docMk/>
            <pc:sldMk cId="169795164" sldId="257"/>
            <ac:spMk id="12" creationId="{1ED68FEA-700D-4738-83C2-1FA6011B5072}"/>
          </ac:spMkLst>
        </pc:spChg>
        <pc:picChg chg="add mod">
          <ac:chgData name="Bos, Jan Bernard" userId="6173c556-4459-4446-bc23-6f1aec39a15e" providerId="ADAL" clId="{5A428F6B-FEF5-40E9-93B4-3333B8658EC7}" dt="2020-02-11T10:27:18.634" v="29" actId="1076"/>
          <ac:picMkLst>
            <pc:docMk/>
            <pc:sldMk cId="169795164" sldId="257"/>
            <ac:picMk id="1026" creationId="{50812F95-D227-454A-A026-B61F7CD55EDF}"/>
          </ac:picMkLst>
        </pc:picChg>
        <pc:picChg chg="del">
          <ac:chgData name="Bos, Jan Bernard" userId="6173c556-4459-4446-bc23-6f1aec39a15e" providerId="ADAL" clId="{5A428F6B-FEF5-40E9-93B4-3333B8658EC7}" dt="2020-02-11T10:23:44.227" v="19" actId="478"/>
          <ac:picMkLst>
            <pc:docMk/>
            <pc:sldMk cId="169795164" sldId="257"/>
            <ac:picMk id="2054" creationId="{8A4EF7E8-857E-4C39-B0B5-9C2FE6DD8816}"/>
          </ac:picMkLst>
        </pc:picChg>
      </pc:sldChg>
      <pc:sldChg chg="del">
        <pc:chgData name="Bos, Jan Bernard" userId="6173c556-4459-4446-bc23-6f1aec39a15e" providerId="ADAL" clId="{5A428F6B-FEF5-40E9-93B4-3333B8658EC7}" dt="2020-02-11T10:24:13.548" v="22" actId="2696"/>
        <pc:sldMkLst>
          <pc:docMk/>
          <pc:sldMk cId="2658705101" sldId="258"/>
        </pc:sldMkLst>
      </pc:sldChg>
      <pc:sldChg chg="addSp delSp modSp add">
        <pc:chgData name="Bos, Jan Bernard" userId="6173c556-4459-4446-bc23-6f1aec39a15e" providerId="ADAL" clId="{5A428F6B-FEF5-40E9-93B4-3333B8658EC7}" dt="2020-02-11T11:02:42.780" v="479" actId="14100"/>
        <pc:sldMkLst>
          <pc:docMk/>
          <pc:sldMk cId="4058613181" sldId="258"/>
        </pc:sldMkLst>
        <pc:spChg chg="mod">
          <ac:chgData name="Bos, Jan Bernard" userId="6173c556-4459-4446-bc23-6f1aec39a15e" providerId="ADAL" clId="{5A428F6B-FEF5-40E9-93B4-3333B8658EC7}" dt="2020-02-11T10:34:36.628" v="185" actId="113"/>
          <ac:spMkLst>
            <pc:docMk/>
            <pc:sldMk cId="4058613181" sldId="258"/>
            <ac:spMk id="2" creationId="{7DDD3C26-3A95-4FC5-925A-AEB977A43A4E}"/>
          </ac:spMkLst>
        </pc:spChg>
        <pc:spChg chg="add mod">
          <ac:chgData name="Bos, Jan Bernard" userId="6173c556-4459-4446-bc23-6f1aec39a15e" providerId="ADAL" clId="{5A428F6B-FEF5-40E9-93B4-3333B8658EC7}" dt="2020-02-11T10:40:00.321" v="305" actId="113"/>
          <ac:spMkLst>
            <pc:docMk/>
            <pc:sldMk cId="4058613181" sldId="258"/>
            <ac:spMk id="7" creationId="{3103F8F2-08C4-494D-B79E-D181988A589A}"/>
          </ac:spMkLst>
        </pc:spChg>
        <pc:spChg chg="del mod">
          <ac:chgData name="Bos, Jan Bernard" userId="6173c556-4459-4446-bc23-6f1aec39a15e" providerId="ADAL" clId="{5A428F6B-FEF5-40E9-93B4-3333B8658EC7}" dt="2020-02-11T10:33:32.123" v="137" actId="478"/>
          <ac:spMkLst>
            <pc:docMk/>
            <pc:sldMk cId="4058613181" sldId="258"/>
            <ac:spMk id="12" creationId="{1ED68FEA-700D-4738-83C2-1FA6011B5072}"/>
          </ac:spMkLst>
        </pc:spChg>
        <pc:picChg chg="add mod">
          <ac:chgData name="Bos, Jan Bernard" userId="6173c556-4459-4446-bc23-6f1aec39a15e" providerId="ADAL" clId="{5A428F6B-FEF5-40E9-93B4-3333B8658EC7}" dt="2020-02-11T11:02:42.780" v="479" actId="14100"/>
          <ac:picMkLst>
            <pc:docMk/>
            <pc:sldMk cId="4058613181" sldId="258"/>
            <ac:picMk id="11" creationId="{FD5F4327-913F-4F82-91E5-A89F70B81D0F}"/>
          </ac:picMkLst>
        </pc:picChg>
        <pc:picChg chg="del">
          <ac:chgData name="Bos, Jan Bernard" userId="6173c556-4459-4446-bc23-6f1aec39a15e" providerId="ADAL" clId="{5A428F6B-FEF5-40E9-93B4-3333B8658EC7}" dt="2020-02-11T10:33:27.875" v="135" actId="478"/>
          <ac:picMkLst>
            <pc:docMk/>
            <pc:sldMk cId="4058613181" sldId="258"/>
            <ac:picMk id="1026" creationId="{50812F95-D227-454A-A026-B61F7CD55EDF}"/>
          </ac:picMkLst>
        </pc:picChg>
        <pc:cxnChg chg="add mod">
          <ac:chgData name="Bos, Jan Bernard" userId="6173c556-4459-4446-bc23-6f1aec39a15e" providerId="ADAL" clId="{5A428F6B-FEF5-40E9-93B4-3333B8658EC7}" dt="2020-02-11T10:41:27.160" v="310" actId="1076"/>
          <ac:cxnSpMkLst>
            <pc:docMk/>
            <pc:sldMk cId="4058613181" sldId="258"/>
            <ac:cxnSpMk id="4" creationId="{03050A19-541F-4B04-9E54-4A84C0038F99}"/>
          </ac:cxnSpMkLst>
        </pc:cxnChg>
        <pc:cxnChg chg="add mod">
          <ac:chgData name="Bos, Jan Bernard" userId="6173c556-4459-4446-bc23-6f1aec39a15e" providerId="ADAL" clId="{5A428F6B-FEF5-40E9-93B4-3333B8658EC7}" dt="2020-02-11T10:41:31.017" v="311" actId="1076"/>
          <ac:cxnSpMkLst>
            <pc:docMk/>
            <pc:sldMk cId="4058613181" sldId="258"/>
            <ac:cxnSpMk id="10" creationId="{B622A72C-8B5C-4AF6-8D0C-375C5BDAA51A}"/>
          </ac:cxnSpMkLst>
        </pc:cxnChg>
      </pc:sldChg>
      <pc:sldChg chg="del">
        <pc:chgData name="Bos, Jan Bernard" userId="6173c556-4459-4446-bc23-6f1aec39a15e" providerId="ADAL" clId="{5A428F6B-FEF5-40E9-93B4-3333B8658EC7}" dt="2020-02-11T10:24:13.548" v="22" actId="2696"/>
        <pc:sldMkLst>
          <pc:docMk/>
          <pc:sldMk cId="3162379635" sldId="259"/>
        </pc:sldMkLst>
      </pc:sldChg>
      <pc:sldChg chg="addSp delSp modSp add">
        <pc:chgData name="Bos, Jan Bernard" userId="6173c556-4459-4446-bc23-6f1aec39a15e" providerId="ADAL" clId="{5A428F6B-FEF5-40E9-93B4-3333B8658EC7}" dt="2020-02-11T12:25:33.025" v="756" actId="20577"/>
        <pc:sldMkLst>
          <pc:docMk/>
          <pc:sldMk cId="3921519720" sldId="259"/>
        </pc:sldMkLst>
        <pc:spChg chg="mod">
          <ac:chgData name="Bos, Jan Bernard" userId="6173c556-4459-4446-bc23-6f1aec39a15e" providerId="ADAL" clId="{5A428F6B-FEF5-40E9-93B4-3333B8658EC7}" dt="2020-02-11T12:25:33.025" v="756" actId="20577"/>
          <ac:spMkLst>
            <pc:docMk/>
            <pc:sldMk cId="3921519720" sldId="259"/>
            <ac:spMk id="2" creationId="{7DDD3C26-3A95-4FC5-925A-AEB977A43A4E}"/>
          </ac:spMkLst>
        </pc:spChg>
        <pc:spChg chg="add mod">
          <ac:chgData name="Bos, Jan Bernard" userId="6173c556-4459-4446-bc23-6f1aec39a15e" providerId="ADAL" clId="{5A428F6B-FEF5-40E9-93B4-3333B8658EC7}" dt="2020-02-11T10:58:30.342" v="454" actId="1076"/>
          <ac:spMkLst>
            <pc:docMk/>
            <pc:sldMk cId="3921519720" sldId="259"/>
            <ac:spMk id="3" creationId="{1A1083BA-3435-414C-BBBB-098695F9B3A4}"/>
          </ac:spMkLst>
        </pc:spChg>
        <pc:spChg chg="del mod">
          <ac:chgData name="Bos, Jan Bernard" userId="6173c556-4459-4446-bc23-6f1aec39a15e" providerId="ADAL" clId="{5A428F6B-FEF5-40E9-93B4-3333B8658EC7}" dt="2020-02-11T10:44:26.393" v="314" actId="478"/>
          <ac:spMkLst>
            <pc:docMk/>
            <pc:sldMk cId="3921519720" sldId="259"/>
            <ac:spMk id="7" creationId="{3103F8F2-08C4-494D-B79E-D181988A589A}"/>
          </ac:spMkLst>
        </pc:spChg>
        <pc:spChg chg="mod">
          <ac:chgData name="Bos, Jan Bernard" userId="6173c556-4459-4446-bc23-6f1aec39a15e" providerId="ADAL" clId="{5A428F6B-FEF5-40E9-93B4-3333B8658EC7}" dt="2020-02-11T10:44:51.044" v="332" actId="20577"/>
          <ac:spMkLst>
            <pc:docMk/>
            <pc:sldMk cId="3921519720" sldId="259"/>
            <ac:spMk id="9" creationId="{5EED6936-F0E0-436A-8510-87C9461047BD}"/>
          </ac:spMkLst>
        </pc:spChg>
        <pc:picChg chg="add mod">
          <ac:chgData name="Bos, Jan Bernard" userId="6173c556-4459-4446-bc23-6f1aec39a15e" providerId="ADAL" clId="{5A428F6B-FEF5-40E9-93B4-3333B8658EC7}" dt="2020-02-11T10:58:15.233" v="453" actId="1076"/>
          <ac:picMkLst>
            <pc:docMk/>
            <pc:sldMk cId="3921519720" sldId="259"/>
            <ac:picMk id="2050" creationId="{14795359-37FE-4B20-A769-3635B0ED5AE2}"/>
          </ac:picMkLst>
        </pc:picChg>
        <pc:cxnChg chg="del">
          <ac:chgData name="Bos, Jan Bernard" userId="6173c556-4459-4446-bc23-6f1aec39a15e" providerId="ADAL" clId="{5A428F6B-FEF5-40E9-93B4-3333B8658EC7}" dt="2020-02-11T10:44:28.714" v="315" actId="478"/>
          <ac:cxnSpMkLst>
            <pc:docMk/>
            <pc:sldMk cId="3921519720" sldId="259"/>
            <ac:cxnSpMk id="4" creationId="{03050A19-541F-4B04-9E54-4A84C0038F99}"/>
          </ac:cxnSpMkLst>
        </pc:cxnChg>
        <pc:cxnChg chg="del">
          <ac:chgData name="Bos, Jan Bernard" userId="6173c556-4459-4446-bc23-6f1aec39a15e" providerId="ADAL" clId="{5A428F6B-FEF5-40E9-93B4-3333B8658EC7}" dt="2020-02-11T10:44:30.176" v="316" actId="478"/>
          <ac:cxnSpMkLst>
            <pc:docMk/>
            <pc:sldMk cId="3921519720" sldId="259"/>
            <ac:cxnSpMk id="10" creationId="{B622A72C-8B5C-4AF6-8D0C-375C5BDAA51A}"/>
          </ac:cxnSpMkLst>
        </pc:cxnChg>
      </pc:sldChg>
      <pc:sldChg chg="del">
        <pc:chgData name="Bos, Jan Bernard" userId="6173c556-4459-4446-bc23-6f1aec39a15e" providerId="ADAL" clId="{5A428F6B-FEF5-40E9-93B4-3333B8658EC7}" dt="2020-02-11T10:24:13.548" v="22" actId="2696"/>
        <pc:sldMkLst>
          <pc:docMk/>
          <pc:sldMk cId="764599873" sldId="260"/>
        </pc:sldMkLst>
      </pc:sldChg>
      <pc:sldChg chg="addSp delSp modSp add modAnim">
        <pc:chgData name="Bos, Jan Bernard" userId="6173c556-4459-4446-bc23-6f1aec39a15e" providerId="ADAL" clId="{5A428F6B-FEF5-40E9-93B4-3333B8658EC7}" dt="2020-02-11T12:27:31.649" v="757" actId="1076"/>
        <pc:sldMkLst>
          <pc:docMk/>
          <pc:sldMk cId="1842226701" sldId="260"/>
        </pc:sldMkLst>
        <pc:spChg chg="mod">
          <ac:chgData name="Bos, Jan Bernard" userId="6173c556-4459-4446-bc23-6f1aec39a15e" providerId="ADAL" clId="{5A428F6B-FEF5-40E9-93B4-3333B8658EC7}" dt="2020-02-11T11:16:35.963" v="532" actId="20577"/>
          <ac:spMkLst>
            <pc:docMk/>
            <pc:sldMk cId="1842226701" sldId="260"/>
            <ac:spMk id="2" creationId="{7DDD3C26-3A95-4FC5-925A-AEB977A43A4E}"/>
          </ac:spMkLst>
        </pc:spChg>
        <pc:spChg chg="del">
          <ac:chgData name="Bos, Jan Bernard" userId="6173c556-4459-4446-bc23-6f1aec39a15e" providerId="ADAL" clId="{5A428F6B-FEF5-40E9-93B4-3333B8658EC7}" dt="2020-02-11T11:03:16.797" v="488" actId="478"/>
          <ac:spMkLst>
            <pc:docMk/>
            <pc:sldMk cId="1842226701" sldId="260"/>
            <ac:spMk id="7" creationId="{3103F8F2-08C4-494D-B79E-D181988A589A}"/>
          </ac:spMkLst>
        </pc:spChg>
        <pc:spChg chg="mod">
          <ac:chgData name="Bos, Jan Bernard" userId="6173c556-4459-4446-bc23-6f1aec39a15e" providerId="ADAL" clId="{5A428F6B-FEF5-40E9-93B4-3333B8658EC7}" dt="2020-02-11T10:59:26.827" v="465" actId="20577"/>
          <ac:spMkLst>
            <pc:docMk/>
            <pc:sldMk cId="1842226701" sldId="260"/>
            <ac:spMk id="9" creationId="{5EED6936-F0E0-436A-8510-87C9461047BD}"/>
          </ac:spMkLst>
        </pc:spChg>
        <pc:spChg chg="add mod">
          <ac:chgData name="Bos, Jan Bernard" userId="6173c556-4459-4446-bc23-6f1aec39a15e" providerId="ADAL" clId="{5A428F6B-FEF5-40E9-93B4-3333B8658EC7}" dt="2020-02-11T11:18:45.965" v="622" actId="207"/>
          <ac:spMkLst>
            <pc:docMk/>
            <pc:sldMk cId="1842226701" sldId="260"/>
            <ac:spMk id="17" creationId="{318CDEFA-474F-415B-AE21-FD06F677E108}"/>
          </ac:spMkLst>
        </pc:spChg>
        <pc:spChg chg="add mod">
          <ac:chgData name="Bos, Jan Bernard" userId="6173c556-4459-4446-bc23-6f1aec39a15e" providerId="ADAL" clId="{5A428F6B-FEF5-40E9-93B4-3333B8658EC7}" dt="2020-02-11T12:27:31.649" v="757" actId="1076"/>
          <ac:spMkLst>
            <pc:docMk/>
            <pc:sldMk cId="1842226701" sldId="260"/>
            <ac:spMk id="24" creationId="{BA47DB2D-F131-47E1-9CEB-1D6412850D22}"/>
          </ac:spMkLst>
        </pc:spChg>
        <pc:spChg chg="add mod">
          <ac:chgData name="Bos, Jan Bernard" userId="6173c556-4459-4446-bc23-6f1aec39a15e" providerId="ADAL" clId="{5A428F6B-FEF5-40E9-93B4-3333B8658EC7}" dt="2020-02-11T11:28:18.443" v="638" actId="1076"/>
          <ac:spMkLst>
            <pc:docMk/>
            <pc:sldMk cId="1842226701" sldId="260"/>
            <ac:spMk id="26" creationId="{E51BD218-85D6-4779-8E27-CC2F0FF52231}"/>
          </ac:spMkLst>
        </pc:spChg>
        <pc:graphicFrameChg chg="add del">
          <ac:chgData name="Bos, Jan Bernard" userId="6173c556-4459-4446-bc23-6f1aec39a15e" providerId="ADAL" clId="{5A428F6B-FEF5-40E9-93B4-3333B8658EC7}" dt="2020-02-11T11:15:23.257" v="495"/>
          <ac:graphicFrameMkLst>
            <pc:docMk/>
            <pc:sldMk cId="1842226701" sldId="260"/>
            <ac:graphicFrameMk id="6" creationId="{44F536CC-2343-477E-92C6-0FE66AC6CF3C}"/>
          </ac:graphicFrameMkLst>
        </pc:graphicFrameChg>
        <pc:graphicFrameChg chg="add del mod">
          <ac:chgData name="Bos, Jan Bernard" userId="6173c556-4459-4446-bc23-6f1aec39a15e" providerId="ADAL" clId="{5A428F6B-FEF5-40E9-93B4-3333B8658EC7}" dt="2020-02-11T11:26:03.888" v="623" actId="478"/>
          <ac:graphicFrameMkLst>
            <pc:docMk/>
            <pc:sldMk cId="1842226701" sldId="260"/>
            <ac:graphicFrameMk id="11" creationId="{28307EA4-9550-431F-9A4B-6A7D678B1E74}"/>
          </ac:graphicFrameMkLst>
        </pc:graphicFrameChg>
        <pc:graphicFrameChg chg="add del">
          <ac:chgData name="Bos, Jan Bernard" userId="6173c556-4459-4446-bc23-6f1aec39a15e" providerId="ADAL" clId="{5A428F6B-FEF5-40E9-93B4-3333B8658EC7}" dt="2020-02-11T11:26:23.982" v="625"/>
          <ac:graphicFrameMkLst>
            <pc:docMk/>
            <pc:sldMk cId="1842226701" sldId="260"/>
            <ac:graphicFrameMk id="16" creationId="{30E69627-904A-44C5-89D0-2B139A47713E}"/>
          </ac:graphicFrameMkLst>
        </pc:graphicFrameChg>
        <pc:graphicFrameChg chg="add mod">
          <ac:chgData name="Bos, Jan Bernard" userId="6173c556-4459-4446-bc23-6f1aec39a15e" providerId="ADAL" clId="{5A428F6B-FEF5-40E9-93B4-3333B8658EC7}" dt="2020-02-11T11:26:32.925" v="627" actId="1076"/>
          <ac:graphicFrameMkLst>
            <pc:docMk/>
            <pc:sldMk cId="1842226701" sldId="260"/>
            <ac:graphicFrameMk id="18" creationId="{EF9047AA-A5D5-4BB9-B61A-829BD736D370}"/>
          </ac:graphicFrameMkLst>
        </pc:graphicFrameChg>
        <pc:graphicFrameChg chg="add mod">
          <ac:chgData name="Bos, Jan Bernard" userId="6173c556-4459-4446-bc23-6f1aec39a15e" providerId="ADAL" clId="{5A428F6B-FEF5-40E9-93B4-3333B8658EC7}" dt="2020-02-11T11:28:02.937" v="636" actId="1076"/>
          <ac:graphicFrameMkLst>
            <pc:docMk/>
            <pc:sldMk cId="1842226701" sldId="260"/>
            <ac:graphicFrameMk id="23" creationId="{9570F55F-DE99-4114-9868-73EFFDCDC5C4}"/>
          </ac:graphicFrameMkLst>
        </pc:graphicFrameChg>
        <pc:picChg chg="add del mod">
          <ac:chgData name="Bos, Jan Bernard" userId="6173c556-4459-4446-bc23-6f1aec39a15e" providerId="ADAL" clId="{5A428F6B-FEF5-40E9-93B4-3333B8658EC7}" dt="2020-02-11T11:02:20.865" v="475"/>
          <ac:picMkLst>
            <pc:docMk/>
            <pc:sldMk cId="1842226701" sldId="260"/>
            <ac:picMk id="4098" creationId="{D0070B4B-C85D-4BF8-9976-FA50827E63E5}"/>
          </ac:picMkLst>
        </pc:picChg>
        <pc:cxnChg chg="del">
          <ac:chgData name="Bos, Jan Bernard" userId="6173c556-4459-4446-bc23-6f1aec39a15e" providerId="ADAL" clId="{5A428F6B-FEF5-40E9-93B4-3333B8658EC7}" dt="2020-02-11T11:03:19.170" v="489" actId="478"/>
          <ac:cxnSpMkLst>
            <pc:docMk/>
            <pc:sldMk cId="1842226701" sldId="260"/>
            <ac:cxnSpMk id="4" creationId="{03050A19-541F-4B04-9E54-4A84C0038F99}"/>
          </ac:cxnSpMkLst>
        </pc:cxnChg>
        <pc:cxnChg chg="add del mod">
          <ac:chgData name="Bos, Jan Bernard" userId="6173c556-4459-4446-bc23-6f1aec39a15e" providerId="ADAL" clId="{5A428F6B-FEF5-40E9-93B4-3333B8658EC7}" dt="2020-02-11T11:15:06.288" v="493" actId="478"/>
          <ac:cxnSpMkLst>
            <pc:docMk/>
            <pc:sldMk cId="1842226701" sldId="260"/>
            <ac:cxnSpMk id="5" creationId="{4C4D5E3C-1C9C-4AAF-8879-90102ECA23E0}"/>
          </ac:cxnSpMkLst>
        </pc:cxnChg>
        <pc:cxnChg chg="del">
          <ac:chgData name="Bos, Jan Bernard" userId="6173c556-4459-4446-bc23-6f1aec39a15e" providerId="ADAL" clId="{5A428F6B-FEF5-40E9-93B4-3333B8658EC7}" dt="2020-02-11T11:03:20.596" v="490" actId="478"/>
          <ac:cxnSpMkLst>
            <pc:docMk/>
            <pc:sldMk cId="1842226701" sldId="260"/>
            <ac:cxnSpMk id="10" creationId="{B622A72C-8B5C-4AF6-8D0C-375C5BDAA51A}"/>
          </ac:cxnSpMkLst>
        </pc:cxnChg>
        <pc:cxnChg chg="add del">
          <ac:chgData name="Bos, Jan Bernard" userId="6173c556-4459-4446-bc23-6f1aec39a15e" providerId="ADAL" clId="{5A428F6B-FEF5-40E9-93B4-3333B8658EC7}" dt="2020-02-11T11:15:23.257" v="495"/>
          <ac:cxnSpMkLst>
            <pc:docMk/>
            <pc:sldMk cId="1842226701" sldId="260"/>
            <ac:cxnSpMk id="12" creationId="{4C4D5E3C-1C9C-4AAF-8879-90102ECA23E0}"/>
          </ac:cxnSpMkLst>
        </pc:cxnChg>
        <pc:cxnChg chg="add del">
          <ac:chgData name="Bos, Jan Bernard" userId="6173c556-4459-4446-bc23-6f1aec39a15e" providerId="ADAL" clId="{5A428F6B-FEF5-40E9-93B4-3333B8658EC7}" dt="2020-02-11T11:15:23.257" v="495"/>
          <ac:cxnSpMkLst>
            <pc:docMk/>
            <pc:sldMk cId="1842226701" sldId="260"/>
            <ac:cxnSpMk id="13" creationId="{9E9A3AFC-DFF0-46AA-9544-1BEEDCB525B0}"/>
          </ac:cxnSpMkLst>
        </pc:cxnChg>
        <pc:cxnChg chg="add del">
          <ac:chgData name="Bos, Jan Bernard" userId="6173c556-4459-4446-bc23-6f1aec39a15e" providerId="ADAL" clId="{5A428F6B-FEF5-40E9-93B4-3333B8658EC7}" dt="2020-02-11T11:15:23.257" v="495"/>
          <ac:cxnSpMkLst>
            <pc:docMk/>
            <pc:sldMk cId="1842226701" sldId="260"/>
            <ac:cxnSpMk id="14" creationId="{28F5296E-F135-4F7A-B14A-07AEE830AECF}"/>
          </ac:cxnSpMkLst>
        </pc:cxnChg>
        <pc:cxnChg chg="add del">
          <ac:chgData name="Bos, Jan Bernard" userId="6173c556-4459-4446-bc23-6f1aec39a15e" providerId="ADAL" clId="{5A428F6B-FEF5-40E9-93B4-3333B8658EC7}" dt="2020-02-11T11:15:23.257" v="495"/>
          <ac:cxnSpMkLst>
            <pc:docMk/>
            <pc:sldMk cId="1842226701" sldId="260"/>
            <ac:cxnSpMk id="15" creationId="{FB902D1D-BB08-422B-B48F-50C153826326}"/>
          </ac:cxnSpMkLst>
        </pc:cxnChg>
        <pc:cxnChg chg="add del">
          <ac:chgData name="Bos, Jan Bernard" userId="6173c556-4459-4446-bc23-6f1aec39a15e" providerId="ADAL" clId="{5A428F6B-FEF5-40E9-93B4-3333B8658EC7}" dt="2020-02-11T11:26:23.982" v="625"/>
          <ac:cxnSpMkLst>
            <pc:docMk/>
            <pc:sldMk cId="1842226701" sldId="260"/>
            <ac:cxnSpMk id="19" creationId="{4C4D5E3C-1C9C-4AAF-8879-90102ECA23E0}"/>
          </ac:cxnSpMkLst>
        </pc:cxnChg>
        <pc:cxnChg chg="add del">
          <ac:chgData name="Bos, Jan Bernard" userId="6173c556-4459-4446-bc23-6f1aec39a15e" providerId="ADAL" clId="{5A428F6B-FEF5-40E9-93B4-3333B8658EC7}" dt="2020-02-11T11:26:23.982" v="625"/>
          <ac:cxnSpMkLst>
            <pc:docMk/>
            <pc:sldMk cId="1842226701" sldId="260"/>
            <ac:cxnSpMk id="20" creationId="{9E9A3AFC-DFF0-46AA-9544-1BEEDCB525B0}"/>
          </ac:cxnSpMkLst>
        </pc:cxnChg>
        <pc:cxnChg chg="add del">
          <ac:chgData name="Bos, Jan Bernard" userId="6173c556-4459-4446-bc23-6f1aec39a15e" providerId="ADAL" clId="{5A428F6B-FEF5-40E9-93B4-3333B8658EC7}" dt="2020-02-11T11:26:23.982" v="625"/>
          <ac:cxnSpMkLst>
            <pc:docMk/>
            <pc:sldMk cId="1842226701" sldId="260"/>
            <ac:cxnSpMk id="21" creationId="{28F5296E-F135-4F7A-B14A-07AEE830AECF}"/>
          </ac:cxnSpMkLst>
        </pc:cxnChg>
        <pc:cxnChg chg="add del">
          <ac:chgData name="Bos, Jan Bernard" userId="6173c556-4459-4446-bc23-6f1aec39a15e" providerId="ADAL" clId="{5A428F6B-FEF5-40E9-93B4-3333B8658EC7}" dt="2020-02-11T11:26:23.982" v="625"/>
          <ac:cxnSpMkLst>
            <pc:docMk/>
            <pc:sldMk cId="1842226701" sldId="260"/>
            <ac:cxnSpMk id="22" creationId="{FB902D1D-BB08-422B-B48F-50C153826326}"/>
          </ac:cxnSpMkLst>
        </pc:cxnChg>
      </pc:sldChg>
      <pc:sldChg chg="del">
        <pc:chgData name="Bos, Jan Bernard" userId="6173c556-4459-4446-bc23-6f1aec39a15e" providerId="ADAL" clId="{5A428F6B-FEF5-40E9-93B4-3333B8658EC7}" dt="2020-02-11T10:24:13.548" v="22" actId="2696"/>
        <pc:sldMkLst>
          <pc:docMk/>
          <pc:sldMk cId="2070131573" sldId="261"/>
        </pc:sldMkLst>
      </pc:sldChg>
      <pc:sldChg chg="addSp delSp modSp add modAnim">
        <pc:chgData name="Bos, Jan Bernard" userId="6173c556-4459-4446-bc23-6f1aec39a15e" providerId="ADAL" clId="{5A428F6B-FEF5-40E9-93B4-3333B8658EC7}" dt="2020-02-11T12:24:51.331" v="754" actId="113"/>
        <pc:sldMkLst>
          <pc:docMk/>
          <pc:sldMk cId="2683964145" sldId="261"/>
        </pc:sldMkLst>
        <pc:spChg chg="mod">
          <ac:chgData name="Bos, Jan Bernard" userId="6173c556-4459-4446-bc23-6f1aec39a15e" providerId="ADAL" clId="{5A428F6B-FEF5-40E9-93B4-3333B8658EC7}" dt="2020-02-11T12:08:43.258" v="660" actId="20577"/>
          <ac:spMkLst>
            <pc:docMk/>
            <pc:sldMk cId="2683964145" sldId="261"/>
            <ac:spMk id="2" creationId="{7DDD3C26-3A95-4FC5-925A-AEB977A43A4E}"/>
          </ac:spMkLst>
        </pc:spChg>
        <pc:spChg chg="del">
          <ac:chgData name="Bos, Jan Bernard" userId="6173c556-4459-4446-bc23-6f1aec39a15e" providerId="ADAL" clId="{5A428F6B-FEF5-40E9-93B4-3333B8658EC7}" dt="2020-02-11T12:08:47.754" v="662" actId="478"/>
          <ac:spMkLst>
            <pc:docMk/>
            <pc:sldMk cId="2683964145" sldId="261"/>
            <ac:spMk id="3" creationId="{1A1083BA-3435-414C-BBBB-098695F9B3A4}"/>
          </ac:spMkLst>
        </pc:spChg>
        <pc:spChg chg="add mod">
          <ac:chgData name="Bos, Jan Bernard" userId="6173c556-4459-4446-bc23-6f1aec39a15e" providerId="ADAL" clId="{5A428F6B-FEF5-40E9-93B4-3333B8658EC7}" dt="2020-02-11T12:15:18.612" v="668" actId="1582"/>
          <ac:spMkLst>
            <pc:docMk/>
            <pc:sldMk cId="2683964145" sldId="261"/>
            <ac:spMk id="4" creationId="{BED29EC3-EAEA-4440-9A44-C48A35EBFF58}"/>
          </ac:spMkLst>
        </pc:spChg>
        <pc:spChg chg="add mod">
          <ac:chgData name="Bos, Jan Bernard" userId="6173c556-4459-4446-bc23-6f1aec39a15e" providerId="ADAL" clId="{5A428F6B-FEF5-40E9-93B4-3333B8658EC7}" dt="2020-02-11T12:16:10.426" v="681" actId="2711"/>
          <ac:spMkLst>
            <pc:docMk/>
            <pc:sldMk cId="2683964145" sldId="261"/>
            <ac:spMk id="7" creationId="{48B1EA11-DD8D-466A-B09E-32EA24B9D4F5}"/>
          </ac:spMkLst>
        </pc:spChg>
        <pc:spChg chg="add mod">
          <ac:chgData name="Bos, Jan Bernard" userId="6173c556-4459-4446-bc23-6f1aec39a15e" providerId="ADAL" clId="{5A428F6B-FEF5-40E9-93B4-3333B8658EC7}" dt="2020-02-11T12:24:51.331" v="754" actId="113"/>
          <ac:spMkLst>
            <pc:docMk/>
            <pc:sldMk cId="2683964145" sldId="261"/>
            <ac:spMk id="11" creationId="{44A1D6C8-33B8-453D-83CA-7FC987EBF01E}"/>
          </ac:spMkLst>
        </pc:spChg>
        <pc:picChg chg="del">
          <ac:chgData name="Bos, Jan Bernard" userId="6173c556-4459-4446-bc23-6f1aec39a15e" providerId="ADAL" clId="{5A428F6B-FEF5-40E9-93B4-3333B8658EC7}" dt="2020-02-11T12:08:46.268" v="661" actId="478"/>
          <ac:picMkLst>
            <pc:docMk/>
            <pc:sldMk cId="2683964145" sldId="261"/>
            <ac:picMk id="2050" creationId="{14795359-37FE-4B20-A769-3635B0ED5AE2}"/>
          </ac:picMkLst>
        </pc:picChg>
        <pc:cxnChg chg="add mod">
          <ac:chgData name="Bos, Jan Bernard" userId="6173c556-4459-4446-bc23-6f1aec39a15e" providerId="ADAL" clId="{5A428F6B-FEF5-40E9-93B4-3333B8658EC7}" dt="2020-02-11T12:24:32.261" v="748" actId="1076"/>
          <ac:cxnSpMkLst>
            <pc:docMk/>
            <pc:sldMk cId="2683964145" sldId="261"/>
            <ac:cxnSpMk id="6" creationId="{F6D55EC9-B229-4E00-A99E-C81A97811FD9}"/>
          </ac:cxnSpMkLst>
        </pc:cxnChg>
      </pc:sldChg>
    </pc:docChg>
  </pc:docChgLst>
  <pc:docChgLst>
    <pc:chgData name="Bos, Jan Bernard" userId="6173c556-4459-4446-bc23-6f1aec39a15e" providerId="ADAL" clId="{4C9C8176-2F06-46B8-8D61-D7F2937111B5}"/>
    <pc:docChg chg="modSld">
      <pc:chgData name="Bos, Jan Bernard" userId="6173c556-4459-4446-bc23-6f1aec39a15e" providerId="ADAL" clId="{4C9C8176-2F06-46B8-8D61-D7F2937111B5}" dt="2020-03-26T07:28:53.911" v="239" actId="1076"/>
      <pc:docMkLst>
        <pc:docMk/>
      </pc:docMkLst>
      <pc:sldChg chg="modSp">
        <pc:chgData name="Bos, Jan Bernard" userId="6173c556-4459-4446-bc23-6f1aec39a15e" providerId="ADAL" clId="{4C9C8176-2F06-46B8-8D61-D7F2937111B5}" dt="2020-03-26T07:28:53.911" v="239" actId="1076"/>
        <pc:sldMkLst>
          <pc:docMk/>
          <pc:sldMk cId="1842226701" sldId="260"/>
        </pc:sldMkLst>
        <pc:spChg chg="mod">
          <ac:chgData name="Bos, Jan Bernard" userId="6173c556-4459-4446-bc23-6f1aec39a15e" providerId="ADAL" clId="{4C9C8176-2F06-46B8-8D61-D7F2937111B5}" dt="2020-03-26T07:28:42.933" v="237" actId="1076"/>
          <ac:spMkLst>
            <pc:docMk/>
            <pc:sldMk cId="1842226701" sldId="260"/>
            <ac:spMk id="24" creationId="{BA47DB2D-F131-47E1-9CEB-1D6412850D22}"/>
          </ac:spMkLst>
        </pc:spChg>
        <pc:spChg chg="mod">
          <ac:chgData name="Bos, Jan Bernard" userId="6173c556-4459-4446-bc23-6f1aec39a15e" providerId="ADAL" clId="{4C9C8176-2F06-46B8-8D61-D7F2937111B5}" dt="2020-03-26T07:28:53.911" v="239" actId="1076"/>
          <ac:spMkLst>
            <pc:docMk/>
            <pc:sldMk cId="1842226701" sldId="260"/>
            <ac:spMk id="26" creationId="{E51BD218-85D6-4779-8E27-CC2F0FF52231}"/>
          </ac:spMkLst>
        </pc:spChg>
        <pc:graphicFrameChg chg="mod">
          <ac:chgData name="Bos, Jan Bernard" userId="6173c556-4459-4446-bc23-6f1aec39a15e" providerId="ADAL" clId="{4C9C8176-2F06-46B8-8D61-D7F2937111B5}" dt="2020-03-26T07:28:46.765" v="238" actId="1076"/>
          <ac:graphicFrameMkLst>
            <pc:docMk/>
            <pc:sldMk cId="1842226701" sldId="260"/>
            <ac:graphicFrameMk id="23" creationId="{9570F55F-DE99-4114-9868-73EFFDCDC5C4}"/>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E1F0CF1A-16E9-4A6C-AA8C-1818AC2AD3F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1A81A71C-2B6E-4EAE-AC0B-80C5316E3DE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BD06E90-B3BA-4934-88ED-04DE001E02D2}" type="datetimeFigureOut">
              <a:rPr lang="nl-NL" smtClean="0"/>
              <a:t>26-3-2021</a:t>
            </a:fld>
            <a:endParaRPr lang="nl-NL"/>
          </a:p>
        </p:txBody>
      </p:sp>
      <p:sp>
        <p:nvSpPr>
          <p:cNvPr id="4" name="Tijdelijke aanduiding voor voettekst 3">
            <a:extLst>
              <a:ext uri="{FF2B5EF4-FFF2-40B4-BE49-F238E27FC236}">
                <a16:creationId xmlns:a16="http://schemas.microsoft.com/office/drawing/2014/main" id="{29F6B9D8-065F-40B6-BCE5-33C4D1E180E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ECF02EF9-4BDB-446C-9DFC-75B08975948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AB83B6-6ACD-4E7A-9857-5451F8FB3696}" type="slidenum">
              <a:rPr lang="nl-NL" smtClean="0"/>
              <a:t>‹nr.›</a:t>
            </a:fld>
            <a:endParaRPr lang="nl-NL"/>
          </a:p>
        </p:txBody>
      </p:sp>
    </p:spTree>
    <p:extLst>
      <p:ext uri="{BB962C8B-B14F-4D97-AF65-F5344CB8AC3E}">
        <p14:creationId xmlns:p14="http://schemas.microsoft.com/office/powerpoint/2010/main" val="29371019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A0A738-3B31-4063-B8F8-6E1342E1F0ED}" type="datetimeFigureOut">
              <a:rPr lang="nl-NL" smtClean="0"/>
              <a:t>26-3-2021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2E365F-A2C8-4C91-BEBE-C9179D39EE3A}" type="slidenum">
              <a:rPr lang="nl-NL" smtClean="0"/>
              <a:t>‹nr.›</a:t>
            </a:fld>
            <a:endParaRPr lang="nl-NL"/>
          </a:p>
        </p:txBody>
      </p:sp>
    </p:spTree>
    <p:extLst>
      <p:ext uri="{BB962C8B-B14F-4D97-AF65-F5344CB8AC3E}">
        <p14:creationId xmlns:p14="http://schemas.microsoft.com/office/powerpoint/2010/main" val="3729169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BE2E365F-A2C8-4C91-BEBE-C9179D39EE3A}" type="slidenum">
              <a:rPr lang="nl-NL" smtClean="0"/>
              <a:t>1</a:t>
            </a:fld>
            <a:endParaRPr lang="nl-NL"/>
          </a:p>
        </p:txBody>
      </p:sp>
    </p:spTree>
    <p:extLst>
      <p:ext uri="{BB962C8B-B14F-4D97-AF65-F5344CB8AC3E}">
        <p14:creationId xmlns:p14="http://schemas.microsoft.com/office/powerpoint/2010/main" val="12968454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A151D393-CD45-48C6-9607-39D409D42FC8}"/>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3495" y="-886968"/>
            <a:ext cx="12345599" cy="8240688"/>
          </a:xfrm>
          <a:prstGeom prst="rect">
            <a:avLst/>
          </a:prstGeom>
        </p:spPr>
      </p:pic>
      <p:sp>
        <p:nvSpPr>
          <p:cNvPr id="6" name="Gelijkbenige driehoek 5">
            <a:hlinkClick r:id="" action="ppaction://hlinkshowjump?jump=firstslide" highlightClick="1"/>
            <a:extLst>
              <a:ext uri="{FF2B5EF4-FFF2-40B4-BE49-F238E27FC236}">
                <a16:creationId xmlns:a16="http://schemas.microsoft.com/office/drawing/2014/main" id="{56F7A4FC-5886-42E4-A98A-080C75F9E86E}"/>
              </a:ext>
            </a:extLst>
          </p:cNvPr>
          <p:cNvSpPr/>
          <p:nvPr userDrawn="1"/>
        </p:nvSpPr>
        <p:spPr>
          <a:xfrm rot="5400000">
            <a:off x="942819" y="1227289"/>
            <a:ext cx="3702361" cy="5588000"/>
          </a:xfrm>
          <a:prstGeom prst="triangle">
            <a:avLst>
              <a:gd name="adj" fmla="val 50017"/>
            </a:avLst>
          </a:prstGeom>
          <a:solidFill>
            <a:srgbClr val="DE0000">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7" name="Afbeelding 6">
            <a:extLst>
              <a:ext uri="{FF2B5EF4-FFF2-40B4-BE49-F238E27FC236}">
                <a16:creationId xmlns:a16="http://schemas.microsoft.com/office/drawing/2014/main" id="{1B5C8745-B3B7-48AC-AAA0-322054A27764}"/>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281545" y="0"/>
            <a:ext cx="4910455" cy="2490257"/>
          </a:xfrm>
          <a:prstGeom prst="rect">
            <a:avLst/>
          </a:prstGeom>
        </p:spPr>
      </p:pic>
      <p:sp>
        <p:nvSpPr>
          <p:cNvPr id="18" name="Tijdelijke aanduiding voor tekst 17">
            <a:extLst>
              <a:ext uri="{FF2B5EF4-FFF2-40B4-BE49-F238E27FC236}">
                <a16:creationId xmlns:a16="http://schemas.microsoft.com/office/drawing/2014/main" id="{FE61C986-FF93-409F-A468-E37E7752CB56}"/>
              </a:ext>
            </a:extLst>
          </p:cNvPr>
          <p:cNvSpPr>
            <a:spLocks noGrp="1"/>
          </p:cNvSpPr>
          <p:nvPr>
            <p:ph type="body" sz="quarter" idx="10" hasCustomPrompt="1"/>
          </p:nvPr>
        </p:nvSpPr>
        <p:spPr>
          <a:xfrm>
            <a:off x="109728" y="4224211"/>
            <a:ext cx="4352544" cy="411797"/>
          </a:xfrm>
        </p:spPr>
        <p:txBody>
          <a:bodyPr>
            <a:normAutofit/>
          </a:bodyPr>
          <a:lstStyle>
            <a:lvl1pPr marL="0" indent="0">
              <a:buNone/>
              <a:defRPr sz="2400">
                <a:solidFill>
                  <a:schemeClr val="bg1"/>
                </a:solidFill>
                <a:latin typeface="Trebuchet MS" panose="020B0603020202020204" pitchFamily="34" charset="0"/>
              </a:defRPr>
            </a:lvl1pPr>
          </a:lstStyle>
          <a:p>
            <a:pPr lvl="0"/>
            <a:r>
              <a:rPr lang="nl-NL" dirty="0"/>
              <a:t>ONDERTITEL</a:t>
            </a:r>
          </a:p>
        </p:txBody>
      </p:sp>
      <p:sp>
        <p:nvSpPr>
          <p:cNvPr id="20" name="Tijdelijke aanduiding voor tekst 19">
            <a:extLst>
              <a:ext uri="{FF2B5EF4-FFF2-40B4-BE49-F238E27FC236}">
                <a16:creationId xmlns:a16="http://schemas.microsoft.com/office/drawing/2014/main" id="{D13DD8FF-D3F2-4E26-A945-F8AE834F1BF3}"/>
              </a:ext>
            </a:extLst>
          </p:cNvPr>
          <p:cNvSpPr>
            <a:spLocks noGrp="1"/>
          </p:cNvSpPr>
          <p:nvPr>
            <p:ph type="body" sz="quarter" idx="11" hasCustomPrompt="1"/>
          </p:nvPr>
        </p:nvSpPr>
        <p:spPr>
          <a:xfrm>
            <a:off x="109726" y="3665856"/>
            <a:ext cx="4352546" cy="558355"/>
          </a:xfrm>
        </p:spPr>
        <p:txBody>
          <a:bodyPr>
            <a:normAutofit/>
          </a:bodyPr>
          <a:lstStyle>
            <a:lvl1pPr marL="0" indent="0">
              <a:buNone/>
              <a:defRPr sz="3600" b="1">
                <a:solidFill>
                  <a:schemeClr val="bg1"/>
                </a:solidFill>
                <a:latin typeface="Trebuchet MS" panose="020B0603020202020204" pitchFamily="34" charset="0"/>
              </a:defRPr>
            </a:lvl1pPr>
          </a:lstStyle>
          <a:p>
            <a:pPr lvl="0"/>
            <a:r>
              <a:rPr lang="nl-NL" dirty="0"/>
              <a:t>TITEL</a:t>
            </a:r>
          </a:p>
        </p:txBody>
      </p:sp>
    </p:spTree>
    <p:extLst>
      <p:ext uri="{BB962C8B-B14F-4D97-AF65-F5344CB8AC3E}">
        <p14:creationId xmlns:p14="http://schemas.microsoft.com/office/powerpoint/2010/main" val="4294521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et blok blauw">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57480" y="-1"/>
            <a:ext cx="10515600" cy="1325563"/>
          </a:xfrm>
        </p:spPr>
        <p:txBody>
          <a:bodyPr>
            <a:normAutofit/>
          </a:bodyPr>
          <a:lstStyle>
            <a:lvl1pPr>
              <a:defRPr sz="4800" b="1">
                <a:solidFill>
                  <a:srgbClr val="003782"/>
                </a:solidFill>
                <a:latin typeface="Trebuchet MS" panose="020B0603020202020204" pitchFamily="34" charset="0"/>
              </a:defRPr>
            </a:lvl1pPr>
          </a:lstStyle>
          <a:p>
            <a:r>
              <a:rPr lang="nl-NL" dirty="0"/>
              <a:t>KLIK OM DE STIJL TE BEWERKEN</a:t>
            </a:r>
          </a:p>
        </p:txBody>
      </p:sp>
      <p:sp>
        <p:nvSpPr>
          <p:cNvPr id="11" name="Gelijkbenige driehoek 10">
            <a:hlinkClick r:id="" action="ppaction://hlinkshowjump?jump=firstslide" highlightClick="1"/>
          </p:cNvPr>
          <p:cNvSpPr/>
          <p:nvPr userDrawn="1"/>
        </p:nvSpPr>
        <p:spPr>
          <a:xfrm rot="10800000">
            <a:off x="9773918" y="0"/>
            <a:ext cx="2418079" cy="4653280"/>
          </a:xfrm>
          <a:prstGeom prst="triangle">
            <a:avLst>
              <a:gd name="adj" fmla="val 0"/>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Tijdelijke aanduiding voor inhoud 2">
            <a:extLst>
              <a:ext uri="{FF2B5EF4-FFF2-40B4-BE49-F238E27FC236}">
                <a16:creationId xmlns:a16="http://schemas.microsoft.com/office/drawing/2014/main" id="{3664E89C-86ED-4D05-80DB-28A2BCE7EE3B}"/>
              </a:ext>
            </a:extLst>
          </p:cNvPr>
          <p:cNvSpPr>
            <a:spLocks noGrp="1"/>
          </p:cNvSpPr>
          <p:nvPr>
            <p:ph idx="1"/>
          </p:nvPr>
        </p:nvSpPr>
        <p:spPr>
          <a:xfrm>
            <a:off x="157480" y="1325562"/>
            <a:ext cx="10515600" cy="5532438"/>
          </a:xfrm>
        </p:spPr>
        <p:txBody>
          <a:bodyPr>
            <a:normAutofit/>
          </a:bodyPr>
          <a:lstStyle>
            <a:lvl1pPr marL="0" indent="0">
              <a:buNone/>
              <a:defRPr sz="2800">
                <a:latin typeface="Trebuchet MS" panose="020B0603020202020204" pitchFamily="34" charset="0"/>
              </a:defRPr>
            </a:lvl1pPr>
            <a:lvl2pPr marL="1252538" indent="-795338">
              <a:spcBef>
                <a:spcPts val="800"/>
              </a:spcBef>
              <a:spcAft>
                <a:spcPts val="600"/>
              </a:spcAft>
              <a:buSzPct val="105000"/>
              <a:buFontTx/>
              <a:buBlip>
                <a:blip r:embed="rId2"/>
              </a:buBlip>
              <a:defRPr sz="2600" baseline="0">
                <a:solidFill>
                  <a:srgbClr val="DE0000"/>
                </a:solidFill>
                <a:latin typeface="Trebuchet MS" panose="020B0603020202020204" pitchFamily="34" charset="0"/>
              </a:defRPr>
            </a:lvl2pPr>
            <a:lvl3pPr marL="914400" indent="338138">
              <a:buNone/>
              <a:defRPr lang="nl-NL" sz="2400" kern="1200" baseline="0" dirty="0" smtClean="0">
                <a:solidFill>
                  <a:schemeClr val="tx1"/>
                </a:solidFill>
                <a:latin typeface="Trebuchet MS" panose="020B0603020202020204" pitchFamily="34" charset="0"/>
                <a:ea typeface="+mn-ea"/>
                <a:cs typeface="+mn-cs"/>
              </a:defRPr>
            </a:lvl3pPr>
            <a:lvl4pPr marL="1371600" indent="0">
              <a:buFontTx/>
              <a:buNone/>
              <a:defRPr lang="nl-NL" sz="3200" kern="1200" baseline="0" dirty="0">
                <a:solidFill>
                  <a:srgbClr val="DE0000"/>
                </a:solidFill>
                <a:latin typeface="Trebuchet MS" panose="020B0603020202020204" pitchFamily="34" charset="0"/>
                <a:ea typeface="+mn-ea"/>
                <a:cs typeface="+mn-cs"/>
              </a:defRPr>
            </a:lvl4pPr>
          </a:lstStyle>
          <a:p>
            <a:pPr lvl="0"/>
            <a:r>
              <a:rPr lang="nl-NL" dirty="0"/>
              <a:t>Tekststijl van het model bewerken</a:t>
            </a:r>
          </a:p>
          <a:p>
            <a:pPr lvl="1"/>
            <a:r>
              <a:rPr lang="nl-NL" dirty="0"/>
              <a:t>Tweede niveau</a:t>
            </a:r>
          </a:p>
          <a:p>
            <a:pPr lvl="2"/>
            <a:endParaRPr lang="nl-NL" dirty="0"/>
          </a:p>
        </p:txBody>
      </p:sp>
    </p:spTree>
    <p:extLst>
      <p:ext uri="{BB962C8B-B14F-4D97-AF65-F5344CB8AC3E}">
        <p14:creationId xmlns:p14="http://schemas.microsoft.com/office/powerpoint/2010/main" val="2506727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et ondertitel blok blauw">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57480" y="-1"/>
            <a:ext cx="10515600" cy="1234441"/>
          </a:xfrm>
        </p:spPr>
        <p:txBody>
          <a:bodyPr>
            <a:normAutofit/>
          </a:bodyPr>
          <a:lstStyle>
            <a:lvl1pPr>
              <a:defRPr sz="4800" b="1">
                <a:solidFill>
                  <a:srgbClr val="003782"/>
                </a:solidFill>
                <a:latin typeface="Trebuchet MS" panose="020B0603020202020204" pitchFamily="34" charset="0"/>
              </a:defRPr>
            </a:lvl1pPr>
          </a:lstStyle>
          <a:p>
            <a:r>
              <a:rPr lang="nl-NL" dirty="0"/>
              <a:t>KLIK OM DE STIJL TE BEWERKEN</a:t>
            </a:r>
          </a:p>
        </p:txBody>
      </p:sp>
      <p:sp>
        <p:nvSpPr>
          <p:cNvPr id="6" name="Tijdelijke aanduiding voor inhoud 5">
            <a:extLst>
              <a:ext uri="{FF2B5EF4-FFF2-40B4-BE49-F238E27FC236}">
                <a16:creationId xmlns:a16="http://schemas.microsoft.com/office/drawing/2014/main" id="{E0343C2C-31C3-43BE-AF44-DD89ECCD1ED7}"/>
              </a:ext>
            </a:extLst>
          </p:cNvPr>
          <p:cNvSpPr>
            <a:spLocks noGrp="1"/>
          </p:cNvSpPr>
          <p:nvPr>
            <p:ph sz="quarter" idx="10" hasCustomPrompt="1"/>
          </p:nvPr>
        </p:nvSpPr>
        <p:spPr>
          <a:xfrm>
            <a:off x="157163" y="1097979"/>
            <a:ext cx="9388475" cy="620775"/>
          </a:xfrm>
        </p:spPr>
        <p:txBody>
          <a:bodyPr>
            <a:normAutofit/>
          </a:bodyPr>
          <a:lstStyle>
            <a:lvl1pPr marL="0" indent="0">
              <a:buNone/>
              <a:defRPr sz="3600" b="1">
                <a:solidFill>
                  <a:srgbClr val="DE0000"/>
                </a:solidFill>
                <a:latin typeface="Trebuchet MS" panose="020B0603020202020204" pitchFamily="34" charset="0"/>
              </a:defRPr>
            </a:lvl1pPr>
          </a:lstStyle>
          <a:p>
            <a:pPr lvl="0"/>
            <a:r>
              <a:rPr lang="nl-NL" dirty="0"/>
              <a:t>Klik om de ondertitel te bewerken </a:t>
            </a:r>
          </a:p>
        </p:txBody>
      </p:sp>
      <p:sp>
        <p:nvSpPr>
          <p:cNvPr id="11" name="Gelijkbenige driehoek 10">
            <a:hlinkClick r:id="" action="ppaction://hlinkshowjump?jump=firstslide" highlightClick="1"/>
          </p:cNvPr>
          <p:cNvSpPr/>
          <p:nvPr userDrawn="1"/>
        </p:nvSpPr>
        <p:spPr>
          <a:xfrm rot="10800000">
            <a:off x="9773918" y="0"/>
            <a:ext cx="2418079" cy="4653280"/>
          </a:xfrm>
          <a:prstGeom prst="triangle">
            <a:avLst>
              <a:gd name="adj" fmla="val 0"/>
            </a:avLst>
          </a:prstGeom>
          <a:solidFill>
            <a:srgbClr val="D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Tijdelijke aanduiding voor inhoud 2">
            <a:extLst>
              <a:ext uri="{FF2B5EF4-FFF2-40B4-BE49-F238E27FC236}">
                <a16:creationId xmlns:a16="http://schemas.microsoft.com/office/drawing/2014/main" id="{D44F72C8-A24F-4152-8EE4-1B4B81EA3C44}"/>
              </a:ext>
            </a:extLst>
          </p:cNvPr>
          <p:cNvSpPr>
            <a:spLocks noGrp="1"/>
          </p:cNvSpPr>
          <p:nvPr>
            <p:ph idx="1"/>
          </p:nvPr>
        </p:nvSpPr>
        <p:spPr>
          <a:xfrm>
            <a:off x="157480" y="1718754"/>
            <a:ext cx="10515600" cy="5532438"/>
          </a:xfrm>
        </p:spPr>
        <p:txBody>
          <a:bodyPr>
            <a:normAutofit/>
          </a:bodyPr>
          <a:lstStyle>
            <a:lvl1pPr marL="0" indent="0">
              <a:buNone/>
              <a:defRPr sz="2800">
                <a:latin typeface="Trebuchet MS" panose="020B0603020202020204" pitchFamily="34" charset="0"/>
              </a:defRPr>
            </a:lvl1pPr>
            <a:lvl2pPr marL="1252538" indent="-795338">
              <a:spcBef>
                <a:spcPts val="800"/>
              </a:spcBef>
              <a:spcAft>
                <a:spcPts val="600"/>
              </a:spcAft>
              <a:buSzPct val="105000"/>
              <a:buFontTx/>
              <a:buBlip>
                <a:blip r:embed="rId2"/>
              </a:buBlip>
              <a:defRPr sz="2600" baseline="0">
                <a:solidFill>
                  <a:srgbClr val="DE0000"/>
                </a:solidFill>
                <a:latin typeface="Trebuchet MS" panose="020B0603020202020204" pitchFamily="34" charset="0"/>
              </a:defRPr>
            </a:lvl2pPr>
            <a:lvl3pPr marL="914400" indent="338138">
              <a:buNone/>
              <a:defRPr lang="nl-NL" sz="2400" kern="1200" baseline="0" dirty="0" smtClean="0">
                <a:solidFill>
                  <a:schemeClr val="tx1"/>
                </a:solidFill>
                <a:latin typeface="Trebuchet MS" panose="020B0603020202020204" pitchFamily="34" charset="0"/>
                <a:ea typeface="+mn-ea"/>
                <a:cs typeface="+mn-cs"/>
              </a:defRPr>
            </a:lvl3pPr>
            <a:lvl4pPr marL="1371600" indent="0">
              <a:buFontTx/>
              <a:buNone/>
              <a:defRPr lang="nl-NL" sz="3200" kern="1200" baseline="0" dirty="0">
                <a:solidFill>
                  <a:srgbClr val="DE0000"/>
                </a:solidFill>
                <a:latin typeface="Trebuchet MS" panose="020B0603020202020204" pitchFamily="34" charset="0"/>
                <a:ea typeface="+mn-ea"/>
                <a:cs typeface="+mn-cs"/>
              </a:defRPr>
            </a:lvl4pPr>
          </a:lstStyle>
          <a:p>
            <a:pPr lvl="0"/>
            <a:r>
              <a:rPr lang="nl-NL" dirty="0"/>
              <a:t>Tekststijl van het model bewerken</a:t>
            </a:r>
          </a:p>
          <a:p>
            <a:pPr lvl="1"/>
            <a:r>
              <a:rPr lang="nl-NL" dirty="0"/>
              <a:t>Tweede niveau</a:t>
            </a:r>
          </a:p>
          <a:p>
            <a:pPr lvl="2"/>
            <a:endParaRPr lang="nl-NL" dirty="0"/>
          </a:p>
        </p:txBody>
      </p:sp>
    </p:spTree>
    <p:extLst>
      <p:ext uri="{BB962C8B-B14F-4D97-AF65-F5344CB8AC3E}">
        <p14:creationId xmlns:p14="http://schemas.microsoft.com/office/powerpoint/2010/main" val="986811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et blok rood">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62560" y="0"/>
            <a:ext cx="10515600" cy="1325563"/>
          </a:xfrm>
        </p:spPr>
        <p:txBody>
          <a:bodyPr>
            <a:normAutofit/>
          </a:bodyPr>
          <a:lstStyle>
            <a:lvl1pPr>
              <a:defRPr sz="4800" b="1">
                <a:solidFill>
                  <a:srgbClr val="DE0000"/>
                </a:solidFill>
                <a:latin typeface="Trebuchet MS" panose="020B0603020202020204" pitchFamily="34" charset="0"/>
              </a:defRPr>
            </a:lvl1pPr>
          </a:lstStyle>
          <a:p>
            <a:r>
              <a:rPr lang="nl-NL" dirty="0"/>
              <a:t>KLIK OM DE STIJL TE BEWERKEN</a:t>
            </a:r>
          </a:p>
        </p:txBody>
      </p:sp>
      <p:sp>
        <p:nvSpPr>
          <p:cNvPr id="3" name="Tijdelijke aanduiding voor inhoud 2"/>
          <p:cNvSpPr>
            <a:spLocks noGrp="1"/>
          </p:cNvSpPr>
          <p:nvPr>
            <p:ph idx="1"/>
          </p:nvPr>
        </p:nvSpPr>
        <p:spPr>
          <a:xfrm>
            <a:off x="162560" y="1325562"/>
            <a:ext cx="10515600" cy="5532437"/>
          </a:xfrm>
        </p:spPr>
        <p:txBody>
          <a:bodyPr>
            <a:normAutofit/>
          </a:bodyPr>
          <a:lstStyle>
            <a:lvl1pPr marL="0" indent="0">
              <a:buNone/>
              <a:defRPr sz="2800">
                <a:latin typeface="Trebuchet MS" panose="020B0603020202020204" pitchFamily="34" charset="0"/>
              </a:defRPr>
            </a:lvl1pPr>
            <a:lvl2pPr marL="1252538" indent="-795338">
              <a:spcBef>
                <a:spcPts val="800"/>
              </a:spcBef>
              <a:spcAft>
                <a:spcPts val="600"/>
              </a:spcAft>
              <a:buSzPct val="105000"/>
              <a:buFontTx/>
              <a:buBlip>
                <a:blip r:embed="rId2"/>
              </a:buBlip>
              <a:defRPr sz="2600">
                <a:solidFill>
                  <a:srgbClr val="003782"/>
                </a:solidFill>
                <a:latin typeface="Trebuchet MS" panose="020B0603020202020204" pitchFamily="34" charset="0"/>
              </a:defRPr>
            </a:lvl2pPr>
            <a:lvl3pPr marL="1252538" indent="0">
              <a:buNone/>
              <a:defRPr sz="2400">
                <a:solidFill>
                  <a:schemeClr val="tx1"/>
                </a:solidFill>
                <a:latin typeface="Trebuchet MS" panose="020B0603020202020204" pitchFamily="34" charset="0"/>
              </a:defRPr>
            </a:lvl3pPr>
            <a:lvl4pPr marL="1371600" indent="0">
              <a:buFontTx/>
              <a:buNone/>
              <a:defRPr lang="nl-NL" sz="3200" kern="1200" dirty="0">
                <a:solidFill>
                  <a:srgbClr val="003782"/>
                </a:solidFill>
                <a:latin typeface="Trebuchet MS" panose="020B0603020202020204" pitchFamily="34" charset="0"/>
                <a:ea typeface="+mn-ea"/>
                <a:cs typeface="+mn-cs"/>
              </a:defRPr>
            </a:lvl4pPr>
          </a:lstStyle>
          <a:p>
            <a:pPr lvl="0"/>
            <a:r>
              <a:rPr lang="nl-NL" dirty="0"/>
              <a:t>Tekststijl van het model bewerken</a:t>
            </a:r>
          </a:p>
          <a:p>
            <a:pPr lvl="1"/>
            <a:r>
              <a:rPr lang="nl-NL" dirty="0"/>
              <a:t>Tweede niveau</a:t>
            </a:r>
          </a:p>
          <a:p>
            <a:pPr lvl="2"/>
            <a:endParaRPr lang="nl-NL" dirty="0"/>
          </a:p>
        </p:txBody>
      </p:sp>
      <p:sp>
        <p:nvSpPr>
          <p:cNvPr id="8" name="Gelijkbenige driehoek 7"/>
          <p:cNvSpPr/>
          <p:nvPr userDrawn="1"/>
        </p:nvSpPr>
        <p:spPr>
          <a:xfrm rot="10800000">
            <a:off x="9773918" y="0"/>
            <a:ext cx="2418079" cy="4653280"/>
          </a:xfrm>
          <a:prstGeom prst="triangle">
            <a:avLst>
              <a:gd name="adj" fmla="val 0"/>
            </a:avLst>
          </a:prstGeom>
          <a:solidFill>
            <a:srgbClr val="0037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98321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et blok rood ondertitel">
    <p:spTree>
      <p:nvGrpSpPr>
        <p:cNvPr id="1" name=""/>
        <p:cNvGrpSpPr/>
        <p:nvPr/>
      </p:nvGrpSpPr>
      <p:grpSpPr>
        <a:xfrm>
          <a:off x="0" y="0"/>
          <a:ext cx="0" cy="0"/>
          <a:chOff x="0" y="0"/>
          <a:chExt cx="0" cy="0"/>
        </a:xfrm>
      </p:grpSpPr>
      <p:sp>
        <p:nvSpPr>
          <p:cNvPr id="9" name="Titel 1">
            <a:extLst>
              <a:ext uri="{FF2B5EF4-FFF2-40B4-BE49-F238E27FC236}">
                <a16:creationId xmlns:a16="http://schemas.microsoft.com/office/drawing/2014/main" id="{BDE9C3EC-A68D-400D-9D82-AB15A361F2D6}"/>
              </a:ext>
            </a:extLst>
          </p:cNvPr>
          <p:cNvSpPr>
            <a:spLocks noGrp="1"/>
          </p:cNvSpPr>
          <p:nvPr>
            <p:ph type="title" hasCustomPrompt="1"/>
          </p:nvPr>
        </p:nvSpPr>
        <p:spPr>
          <a:xfrm>
            <a:off x="157480" y="-1"/>
            <a:ext cx="10515600" cy="1234441"/>
          </a:xfrm>
        </p:spPr>
        <p:txBody>
          <a:bodyPr>
            <a:normAutofit/>
          </a:bodyPr>
          <a:lstStyle>
            <a:lvl1pPr>
              <a:defRPr sz="4800" b="1">
                <a:solidFill>
                  <a:srgbClr val="DE0000"/>
                </a:solidFill>
                <a:latin typeface="Trebuchet MS" panose="020B0603020202020204" pitchFamily="34" charset="0"/>
              </a:defRPr>
            </a:lvl1pPr>
          </a:lstStyle>
          <a:p>
            <a:r>
              <a:rPr lang="nl-NL" dirty="0"/>
              <a:t>KLIK OM DE STIJL TE BEWERKEN</a:t>
            </a:r>
          </a:p>
        </p:txBody>
      </p:sp>
      <p:sp>
        <p:nvSpPr>
          <p:cNvPr id="10" name="Tijdelijke aanduiding voor inhoud 5">
            <a:extLst>
              <a:ext uri="{FF2B5EF4-FFF2-40B4-BE49-F238E27FC236}">
                <a16:creationId xmlns:a16="http://schemas.microsoft.com/office/drawing/2014/main" id="{BDA5E39B-B26C-404B-9AC9-BB400537842B}"/>
              </a:ext>
            </a:extLst>
          </p:cNvPr>
          <p:cNvSpPr>
            <a:spLocks noGrp="1"/>
          </p:cNvSpPr>
          <p:nvPr>
            <p:ph sz="quarter" idx="10" hasCustomPrompt="1"/>
          </p:nvPr>
        </p:nvSpPr>
        <p:spPr>
          <a:xfrm>
            <a:off x="157163" y="1097979"/>
            <a:ext cx="9388475" cy="620775"/>
          </a:xfrm>
        </p:spPr>
        <p:txBody>
          <a:bodyPr>
            <a:normAutofit/>
          </a:bodyPr>
          <a:lstStyle>
            <a:lvl1pPr marL="0" indent="0">
              <a:buNone/>
              <a:defRPr sz="3600" b="1">
                <a:solidFill>
                  <a:srgbClr val="003782"/>
                </a:solidFill>
                <a:latin typeface="Trebuchet MS" panose="020B0603020202020204" pitchFamily="34" charset="0"/>
              </a:defRPr>
            </a:lvl1pPr>
          </a:lstStyle>
          <a:p>
            <a:pPr lvl="0"/>
            <a:r>
              <a:rPr lang="nl-NL" dirty="0"/>
              <a:t>Klik om de ondertitel te bewerken </a:t>
            </a:r>
          </a:p>
        </p:txBody>
      </p:sp>
      <p:sp>
        <p:nvSpPr>
          <p:cNvPr id="8" name="Gelijkbenige driehoek 7"/>
          <p:cNvSpPr/>
          <p:nvPr userDrawn="1"/>
        </p:nvSpPr>
        <p:spPr>
          <a:xfrm rot="10800000">
            <a:off x="9773918" y="0"/>
            <a:ext cx="2418079" cy="4653280"/>
          </a:xfrm>
          <a:prstGeom prst="triangle">
            <a:avLst>
              <a:gd name="adj" fmla="val 0"/>
            </a:avLst>
          </a:prstGeom>
          <a:solidFill>
            <a:srgbClr val="0037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Tijdelijke aanduiding voor inhoud 2">
            <a:extLst>
              <a:ext uri="{FF2B5EF4-FFF2-40B4-BE49-F238E27FC236}">
                <a16:creationId xmlns:a16="http://schemas.microsoft.com/office/drawing/2014/main" id="{65D470DE-5357-41D0-9DB1-CD1EE77A6EEE}"/>
              </a:ext>
            </a:extLst>
          </p:cNvPr>
          <p:cNvSpPr>
            <a:spLocks noGrp="1"/>
          </p:cNvSpPr>
          <p:nvPr>
            <p:ph idx="1"/>
          </p:nvPr>
        </p:nvSpPr>
        <p:spPr>
          <a:xfrm>
            <a:off x="162560" y="1718754"/>
            <a:ext cx="10515600" cy="5532437"/>
          </a:xfrm>
        </p:spPr>
        <p:txBody>
          <a:bodyPr>
            <a:normAutofit/>
          </a:bodyPr>
          <a:lstStyle>
            <a:lvl1pPr marL="0" indent="0">
              <a:buNone/>
              <a:defRPr sz="2800">
                <a:latin typeface="Trebuchet MS" panose="020B0603020202020204" pitchFamily="34" charset="0"/>
              </a:defRPr>
            </a:lvl1pPr>
            <a:lvl2pPr marL="1252538" indent="-795338">
              <a:spcBef>
                <a:spcPts val="800"/>
              </a:spcBef>
              <a:spcAft>
                <a:spcPts val="600"/>
              </a:spcAft>
              <a:buSzPct val="105000"/>
              <a:buFontTx/>
              <a:buBlip>
                <a:blip r:embed="rId2"/>
              </a:buBlip>
              <a:defRPr sz="2600">
                <a:solidFill>
                  <a:srgbClr val="003782"/>
                </a:solidFill>
                <a:latin typeface="Trebuchet MS" panose="020B0603020202020204" pitchFamily="34" charset="0"/>
              </a:defRPr>
            </a:lvl2pPr>
            <a:lvl3pPr marL="1252538" indent="0">
              <a:buNone/>
              <a:defRPr sz="2400">
                <a:solidFill>
                  <a:schemeClr val="tx1"/>
                </a:solidFill>
                <a:latin typeface="Trebuchet MS" panose="020B0603020202020204" pitchFamily="34" charset="0"/>
              </a:defRPr>
            </a:lvl3pPr>
            <a:lvl4pPr marL="1371600" indent="0">
              <a:buFontTx/>
              <a:buNone/>
              <a:defRPr lang="nl-NL" sz="3200" kern="1200" dirty="0">
                <a:solidFill>
                  <a:srgbClr val="003782"/>
                </a:solidFill>
                <a:latin typeface="Trebuchet MS" panose="020B0603020202020204" pitchFamily="34" charset="0"/>
                <a:ea typeface="+mn-ea"/>
                <a:cs typeface="+mn-cs"/>
              </a:defRPr>
            </a:lvl4pPr>
          </a:lstStyle>
          <a:p>
            <a:pPr lvl="0"/>
            <a:r>
              <a:rPr lang="nl-NL" dirty="0"/>
              <a:t>Tekststijl van het model bewerken</a:t>
            </a:r>
          </a:p>
          <a:p>
            <a:pPr lvl="1"/>
            <a:r>
              <a:rPr lang="nl-NL" dirty="0"/>
              <a:t>Tweede niveau</a:t>
            </a:r>
          </a:p>
          <a:p>
            <a:pPr lvl="2"/>
            <a:endParaRPr lang="nl-NL" dirty="0"/>
          </a:p>
        </p:txBody>
      </p:sp>
    </p:spTree>
    <p:extLst>
      <p:ext uri="{BB962C8B-B14F-4D97-AF65-F5344CB8AC3E}">
        <p14:creationId xmlns:p14="http://schemas.microsoft.com/office/powerpoint/2010/main" val="3015406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eg blauw">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CDC1D846-42DC-4845-95D3-5CEA894B03AE}"/>
              </a:ext>
            </a:extLst>
          </p:cNvPr>
          <p:cNvSpPr>
            <a:spLocks noGrp="1"/>
          </p:cNvSpPr>
          <p:nvPr>
            <p:ph type="title" hasCustomPrompt="1"/>
          </p:nvPr>
        </p:nvSpPr>
        <p:spPr>
          <a:xfrm>
            <a:off x="157480" y="-1"/>
            <a:ext cx="10515600" cy="1325563"/>
          </a:xfrm>
        </p:spPr>
        <p:txBody>
          <a:bodyPr>
            <a:normAutofit/>
          </a:bodyPr>
          <a:lstStyle>
            <a:lvl1pPr>
              <a:defRPr sz="4800" b="1">
                <a:solidFill>
                  <a:srgbClr val="003782"/>
                </a:solidFill>
                <a:latin typeface="Trebuchet MS" panose="020B0603020202020204" pitchFamily="34" charset="0"/>
              </a:defRPr>
            </a:lvl1pPr>
          </a:lstStyle>
          <a:p>
            <a:r>
              <a:rPr lang="nl-NL" dirty="0"/>
              <a:t>KLIK OM DE STIJL TE BEWERKEN</a:t>
            </a:r>
          </a:p>
        </p:txBody>
      </p:sp>
      <p:sp>
        <p:nvSpPr>
          <p:cNvPr id="5" name="Tijdelijke aanduiding voor inhoud 2">
            <a:extLst>
              <a:ext uri="{FF2B5EF4-FFF2-40B4-BE49-F238E27FC236}">
                <a16:creationId xmlns:a16="http://schemas.microsoft.com/office/drawing/2014/main" id="{90055D29-395D-4D18-99AF-CC071067D0E9}"/>
              </a:ext>
            </a:extLst>
          </p:cNvPr>
          <p:cNvSpPr>
            <a:spLocks noGrp="1"/>
          </p:cNvSpPr>
          <p:nvPr>
            <p:ph idx="1"/>
          </p:nvPr>
        </p:nvSpPr>
        <p:spPr>
          <a:xfrm>
            <a:off x="157480" y="1325562"/>
            <a:ext cx="10515600" cy="5532438"/>
          </a:xfrm>
        </p:spPr>
        <p:txBody>
          <a:bodyPr>
            <a:normAutofit/>
          </a:bodyPr>
          <a:lstStyle>
            <a:lvl1pPr marL="0" indent="0">
              <a:buNone/>
              <a:defRPr sz="2800">
                <a:latin typeface="Trebuchet MS" panose="020B0603020202020204" pitchFamily="34" charset="0"/>
              </a:defRPr>
            </a:lvl1pPr>
            <a:lvl2pPr marL="1252538" indent="-795338">
              <a:spcBef>
                <a:spcPts val="800"/>
              </a:spcBef>
              <a:spcAft>
                <a:spcPts val="600"/>
              </a:spcAft>
              <a:buSzPct val="105000"/>
              <a:buFontTx/>
              <a:buBlip>
                <a:blip r:embed="rId2"/>
              </a:buBlip>
              <a:defRPr sz="2600" baseline="0">
                <a:solidFill>
                  <a:srgbClr val="DE0000"/>
                </a:solidFill>
                <a:latin typeface="Trebuchet MS" panose="020B0603020202020204" pitchFamily="34" charset="0"/>
              </a:defRPr>
            </a:lvl2pPr>
            <a:lvl3pPr marL="914400" indent="338138">
              <a:buNone/>
              <a:defRPr lang="nl-NL" sz="2400" kern="1200" baseline="0" dirty="0" smtClean="0">
                <a:solidFill>
                  <a:schemeClr val="tx1"/>
                </a:solidFill>
                <a:latin typeface="Trebuchet MS" panose="020B0603020202020204" pitchFamily="34" charset="0"/>
                <a:ea typeface="+mn-ea"/>
                <a:cs typeface="+mn-cs"/>
              </a:defRPr>
            </a:lvl3pPr>
            <a:lvl4pPr marL="1371600" indent="0">
              <a:buFontTx/>
              <a:buNone/>
              <a:defRPr lang="nl-NL" sz="3200" kern="1200" baseline="0" dirty="0">
                <a:solidFill>
                  <a:srgbClr val="DE0000"/>
                </a:solidFill>
                <a:latin typeface="Trebuchet MS" panose="020B0603020202020204" pitchFamily="34" charset="0"/>
                <a:ea typeface="+mn-ea"/>
                <a:cs typeface="+mn-cs"/>
              </a:defRPr>
            </a:lvl4pPr>
          </a:lstStyle>
          <a:p>
            <a:pPr lvl="0"/>
            <a:r>
              <a:rPr lang="nl-NL" dirty="0"/>
              <a:t>Tekststijl van het model bewerken</a:t>
            </a:r>
          </a:p>
          <a:p>
            <a:pPr lvl="1"/>
            <a:r>
              <a:rPr lang="nl-NL" dirty="0"/>
              <a:t>Tweede niveau</a:t>
            </a:r>
          </a:p>
          <a:p>
            <a:pPr lvl="2"/>
            <a:endParaRPr lang="nl-NL" dirty="0"/>
          </a:p>
        </p:txBody>
      </p:sp>
    </p:spTree>
    <p:extLst>
      <p:ext uri="{BB962C8B-B14F-4D97-AF65-F5344CB8AC3E}">
        <p14:creationId xmlns:p14="http://schemas.microsoft.com/office/powerpoint/2010/main" val="767073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eg rood">
    <p:spTree>
      <p:nvGrpSpPr>
        <p:cNvPr id="1" name=""/>
        <p:cNvGrpSpPr/>
        <p:nvPr/>
      </p:nvGrpSpPr>
      <p:grpSpPr>
        <a:xfrm>
          <a:off x="0" y="0"/>
          <a:ext cx="0" cy="0"/>
          <a:chOff x="0" y="0"/>
          <a:chExt cx="0" cy="0"/>
        </a:xfrm>
      </p:grpSpPr>
      <p:sp>
        <p:nvSpPr>
          <p:cNvPr id="9" name="Titel 1">
            <a:extLst>
              <a:ext uri="{FF2B5EF4-FFF2-40B4-BE49-F238E27FC236}">
                <a16:creationId xmlns:a16="http://schemas.microsoft.com/office/drawing/2014/main" id="{C82FCA34-A7B7-46F4-9088-D10F217BF354}"/>
              </a:ext>
            </a:extLst>
          </p:cNvPr>
          <p:cNvSpPr>
            <a:spLocks noGrp="1"/>
          </p:cNvSpPr>
          <p:nvPr>
            <p:ph type="title" hasCustomPrompt="1"/>
          </p:nvPr>
        </p:nvSpPr>
        <p:spPr>
          <a:xfrm>
            <a:off x="162560" y="0"/>
            <a:ext cx="10515600" cy="1325563"/>
          </a:xfrm>
        </p:spPr>
        <p:txBody>
          <a:bodyPr>
            <a:normAutofit/>
          </a:bodyPr>
          <a:lstStyle>
            <a:lvl1pPr>
              <a:defRPr sz="4800" b="1">
                <a:solidFill>
                  <a:srgbClr val="DE0000"/>
                </a:solidFill>
                <a:latin typeface="Trebuchet MS" panose="020B0603020202020204" pitchFamily="34" charset="0"/>
              </a:defRPr>
            </a:lvl1pPr>
          </a:lstStyle>
          <a:p>
            <a:r>
              <a:rPr lang="nl-NL" dirty="0"/>
              <a:t>KLIK OM DE STIJL TE BEWERKEN</a:t>
            </a:r>
          </a:p>
        </p:txBody>
      </p:sp>
      <p:sp>
        <p:nvSpPr>
          <p:cNvPr id="5" name="Tijdelijke aanduiding voor inhoud 2">
            <a:extLst>
              <a:ext uri="{FF2B5EF4-FFF2-40B4-BE49-F238E27FC236}">
                <a16:creationId xmlns:a16="http://schemas.microsoft.com/office/drawing/2014/main" id="{7EFAE023-E72E-4387-A42D-7F228C448AC1}"/>
              </a:ext>
            </a:extLst>
          </p:cNvPr>
          <p:cNvSpPr>
            <a:spLocks noGrp="1"/>
          </p:cNvSpPr>
          <p:nvPr>
            <p:ph idx="1"/>
          </p:nvPr>
        </p:nvSpPr>
        <p:spPr>
          <a:xfrm>
            <a:off x="162560" y="1325562"/>
            <a:ext cx="10515600" cy="5532437"/>
          </a:xfrm>
        </p:spPr>
        <p:txBody>
          <a:bodyPr>
            <a:normAutofit/>
          </a:bodyPr>
          <a:lstStyle>
            <a:lvl1pPr marL="0" indent="0">
              <a:buNone/>
              <a:defRPr sz="2800">
                <a:latin typeface="Trebuchet MS" panose="020B0603020202020204" pitchFamily="34" charset="0"/>
              </a:defRPr>
            </a:lvl1pPr>
            <a:lvl2pPr marL="1252538" indent="-795338">
              <a:spcBef>
                <a:spcPts val="800"/>
              </a:spcBef>
              <a:spcAft>
                <a:spcPts val="600"/>
              </a:spcAft>
              <a:buSzPct val="105000"/>
              <a:buFontTx/>
              <a:buBlip>
                <a:blip r:embed="rId2"/>
              </a:buBlip>
              <a:defRPr sz="2600">
                <a:solidFill>
                  <a:srgbClr val="003782"/>
                </a:solidFill>
                <a:latin typeface="Trebuchet MS" panose="020B0603020202020204" pitchFamily="34" charset="0"/>
              </a:defRPr>
            </a:lvl2pPr>
            <a:lvl3pPr marL="1252538" indent="0">
              <a:buNone/>
              <a:defRPr sz="2400">
                <a:solidFill>
                  <a:schemeClr val="tx1"/>
                </a:solidFill>
                <a:latin typeface="Trebuchet MS" panose="020B0603020202020204" pitchFamily="34" charset="0"/>
              </a:defRPr>
            </a:lvl3pPr>
            <a:lvl4pPr marL="1371600" indent="0">
              <a:buFontTx/>
              <a:buNone/>
              <a:defRPr lang="nl-NL" sz="3200" kern="1200" dirty="0">
                <a:solidFill>
                  <a:srgbClr val="003782"/>
                </a:solidFill>
                <a:latin typeface="Trebuchet MS" panose="020B0603020202020204" pitchFamily="34" charset="0"/>
                <a:ea typeface="+mn-ea"/>
                <a:cs typeface="+mn-cs"/>
              </a:defRPr>
            </a:lvl4pPr>
          </a:lstStyle>
          <a:p>
            <a:pPr lvl="0"/>
            <a:r>
              <a:rPr lang="nl-NL" dirty="0"/>
              <a:t>Tekststijl van het model bewerken</a:t>
            </a:r>
          </a:p>
          <a:p>
            <a:pPr lvl="1"/>
            <a:r>
              <a:rPr lang="nl-NL" dirty="0"/>
              <a:t>Tweede niveau</a:t>
            </a:r>
          </a:p>
          <a:p>
            <a:pPr lvl="2"/>
            <a:endParaRPr lang="nl-NL" dirty="0"/>
          </a:p>
        </p:txBody>
      </p:sp>
    </p:spTree>
    <p:extLst>
      <p:ext uri="{BB962C8B-B14F-4D97-AF65-F5344CB8AC3E}">
        <p14:creationId xmlns:p14="http://schemas.microsoft.com/office/powerpoint/2010/main" val="52273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eeg met ondertitel blauw">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57480" y="-1"/>
            <a:ext cx="10515600" cy="1234441"/>
          </a:xfrm>
        </p:spPr>
        <p:txBody>
          <a:bodyPr>
            <a:normAutofit/>
          </a:bodyPr>
          <a:lstStyle>
            <a:lvl1pPr>
              <a:defRPr sz="4800" b="1">
                <a:solidFill>
                  <a:srgbClr val="003782"/>
                </a:solidFill>
                <a:latin typeface="Trebuchet MS" panose="020B0603020202020204" pitchFamily="34" charset="0"/>
              </a:defRPr>
            </a:lvl1pPr>
          </a:lstStyle>
          <a:p>
            <a:r>
              <a:rPr lang="nl-NL" dirty="0"/>
              <a:t>KLIK OM DE STIJL TE BEWERKEN</a:t>
            </a:r>
          </a:p>
        </p:txBody>
      </p:sp>
      <p:sp>
        <p:nvSpPr>
          <p:cNvPr id="6" name="Tijdelijke aanduiding voor inhoud 5">
            <a:extLst>
              <a:ext uri="{FF2B5EF4-FFF2-40B4-BE49-F238E27FC236}">
                <a16:creationId xmlns:a16="http://schemas.microsoft.com/office/drawing/2014/main" id="{E0343C2C-31C3-43BE-AF44-DD89ECCD1ED7}"/>
              </a:ext>
            </a:extLst>
          </p:cNvPr>
          <p:cNvSpPr>
            <a:spLocks noGrp="1"/>
          </p:cNvSpPr>
          <p:nvPr>
            <p:ph sz="quarter" idx="10" hasCustomPrompt="1"/>
          </p:nvPr>
        </p:nvSpPr>
        <p:spPr>
          <a:xfrm>
            <a:off x="157163" y="1097979"/>
            <a:ext cx="9388475" cy="620775"/>
          </a:xfrm>
        </p:spPr>
        <p:txBody>
          <a:bodyPr>
            <a:normAutofit/>
          </a:bodyPr>
          <a:lstStyle>
            <a:lvl1pPr marL="0" indent="0">
              <a:buNone/>
              <a:defRPr sz="3600" b="1">
                <a:solidFill>
                  <a:srgbClr val="DE0000"/>
                </a:solidFill>
                <a:latin typeface="Trebuchet MS" panose="020B0603020202020204" pitchFamily="34" charset="0"/>
              </a:defRPr>
            </a:lvl1pPr>
          </a:lstStyle>
          <a:p>
            <a:pPr lvl="0"/>
            <a:r>
              <a:rPr lang="nl-NL" dirty="0"/>
              <a:t>Klik om de ondertitel te bewerken </a:t>
            </a:r>
          </a:p>
        </p:txBody>
      </p:sp>
      <p:sp>
        <p:nvSpPr>
          <p:cNvPr id="8" name="Tijdelijke aanduiding voor inhoud 2">
            <a:extLst>
              <a:ext uri="{FF2B5EF4-FFF2-40B4-BE49-F238E27FC236}">
                <a16:creationId xmlns:a16="http://schemas.microsoft.com/office/drawing/2014/main" id="{032D443A-21E3-4B50-81B3-A7D17D208752}"/>
              </a:ext>
            </a:extLst>
          </p:cNvPr>
          <p:cNvSpPr>
            <a:spLocks noGrp="1"/>
          </p:cNvSpPr>
          <p:nvPr>
            <p:ph idx="1"/>
          </p:nvPr>
        </p:nvSpPr>
        <p:spPr>
          <a:xfrm>
            <a:off x="157480" y="1718754"/>
            <a:ext cx="10515600" cy="5532438"/>
          </a:xfrm>
        </p:spPr>
        <p:txBody>
          <a:bodyPr>
            <a:normAutofit/>
          </a:bodyPr>
          <a:lstStyle>
            <a:lvl1pPr marL="0" indent="0">
              <a:buNone/>
              <a:defRPr sz="2800">
                <a:latin typeface="Trebuchet MS" panose="020B0603020202020204" pitchFamily="34" charset="0"/>
              </a:defRPr>
            </a:lvl1pPr>
            <a:lvl2pPr marL="1252538" indent="-795338">
              <a:spcBef>
                <a:spcPts val="800"/>
              </a:spcBef>
              <a:spcAft>
                <a:spcPts val="600"/>
              </a:spcAft>
              <a:buSzPct val="105000"/>
              <a:buFontTx/>
              <a:buBlip>
                <a:blip r:embed="rId2"/>
              </a:buBlip>
              <a:defRPr sz="2600" baseline="0">
                <a:solidFill>
                  <a:srgbClr val="DE0000"/>
                </a:solidFill>
                <a:latin typeface="Trebuchet MS" panose="020B0603020202020204" pitchFamily="34" charset="0"/>
              </a:defRPr>
            </a:lvl2pPr>
            <a:lvl3pPr marL="914400" indent="338138">
              <a:buNone/>
              <a:defRPr lang="nl-NL" sz="2400" kern="1200" baseline="0" dirty="0" smtClean="0">
                <a:solidFill>
                  <a:schemeClr val="tx1"/>
                </a:solidFill>
                <a:latin typeface="Trebuchet MS" panose="020B0603020202020204" pitchFamily="34" charset="0"/>
                <a:ea typeface="+mn-ea"/>
                <a:cs typeface="+mn-cs"/>
              </a:defRPr>
            </a:lvl3pPr>
            <a:lvl4pPr marL="1371600" indent="0">
              <a:buFontTx/>
              <a:buNone/>
              <a:defRPr lang="nl-NL" sz="3200" kern="1200" baseline="0" dirty="0">
                <a:solidFill>
                  <a:srgbClr val="DE0000"/>
                </a:solidFill>
                <a:latin typeface="Trebuchet MS" panose="020B0603020202020204" pitchFamily="34" charset="0"/>
                <a:ea typeface="+mn-ea"/>
                <a:cs typeface="+mn-cs"/>
              </a:defRPr>
            </a:lvl4pPr>
          </a:lstStyle>
          <a:p>
            <a:pPr lvl="0"/>
            <a:r>
              <a:rPr lang="nl-NL" dirty="0"/>
              <a:t>Tekststijl van het model bewerken</a:t>
            </a:r>
          </a:p>
          <a:p>
            <a:pPr lvl="1"/>
            <a:r>
              <a:rPr lang="nl-NL" dirty="0"/>
              <a:t>Tweede niveau</a:t>
            </a:r>
          </a:p>
          <a:p>
            <a:pPr lvl="2"/>
            <a:endParaRPr lang="nl-NL" dirty="0"/>
          </a:p>
        </p:txBody>
      </p:sp>
    </p:spTree>
    <p:extLst>
      <p:ext uri="{BB962C8B-B14F-4D97-AF65-F5344CB8AC3E}">
        <p14:creationId xmlns:p14="http://schemas.microsoft.com/office/powerpoint/2010/main" val="2689995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eg met ondertitel rood">
    <p:spTree>
      <p:nvGrpSpPr>
        <p:cNvPr id="1" name=""/>
        <p:cNvGrpSpPr/>
        <p:nvPr/>
      </p:nvGrpSpPr>
      <p:grpSpPr>
        <a:xfrm>
          <a:off x="0" y="0"/>
          <a:ext cx="0" cy="0"/>
          <a:chOff x="0" y="0"/>
          <a:chExt cx="0" cy="0"/>
        </a:xfrm>
      </p:grpSpPr>
      <p:sp>
        <p:nvSpPr>
          <p:cNvPr id="9" name="Titel 1">
            <a:extLst>
              <a:ext uri="{FF2B5EF4-FFF2-40B4-BE49-F238E27FC236}">
                <a16:creationId xmlns:a16="http://schemas.microsoft.com/office/drawing/2014/main" id="{BDE9C3EC-A68D-400D-9D82-AB15A361F2D6}"/>
              </a:ext>
            </a:extLst>
          </p:cNvPr>
          <p:cNvSpPr>
            <a:spLocks noGrp="1"/>
          </p:cNvSpPr>
          <p:nvPr>
            <p:ph type="title" hasCustomPrompt="1"/>
          </p:nvPr>
        </p:nvSpPr>
        <p:spPr>
          <a:xfrm>
            <a:off x="157480" y="-1"/>
            <a:ext cx="10515600" cy="1234441"/>
          </a:xfrm>
        </p:spPr>
        <p:txBody>
          <a:bodyPr>
            <a:normAutofit/>
          </a:bodyPr>
          <a:lstStyle>
            <a:lvl1pPr>
              <a:defRPr sz="4800" b="1">
                <a:solidFill>
                  <a:srgbClr val="DE0000"/>
                </a:solidFill>
                <a:latin typeface="Trebuchet MS" panose="020B0603020202020204" pitchFamily="34" charset="0"/>
              </a:defRPr>
            </a:lvl1pPr>
          </a:lstStyle>
          <a:p>
            <a:r>
              <a:rPr lang="nl-NL" dirty="0"/>
              <a:t>KLIK OM DE STIJL TE BEWERKEN</a:t>
            </a:r>
          </a:p>
        </p:txBody>
      </p:sp>
      <p:sp>
        <p:nvSpPr>
          <p:cNvPr id="10" name="Tijdelijke aanduiding voor inhoud 5">
            <a:extLst>
              <a:ext uri="{FF2B5EF4-FFF2-40B4-BE49-F238E27FC236}">
                <a16:creationId xmlns:a16="http://schemas.microsoft.com/office/drawing/2014/main" id="{BDA5E39B-B26C-404B-9AC9-BB400537842B}"/>
              </a:ext>
            </a:extLst>
          </p:cNvPr>
          <p:cNvSpPr>
            <a:spLocks noGrp="1"/>
          </p:cNvSpPr>
          <p:nvPr>
            <p:ph sz="quarter" idx="10" hasCustomPrompt="1"/>
          </p:nvPr>
        </p:nvSpPr>
        <p:spPr>
          <a:xfrm>
            <a:off x="157163" y="1097979"/>
            <a:ext cx="9388475" cy="620775"/>
          </a:xfrm>
        </p:spPr>
        <p:txBody>
          <a:bodyPr>
            <a:normAutofit/>
          </a:bodyPr>
          <a:lstStyle>
            <a:lvl1pPr marL="0" indent="0">
              <a:buNone/>
              <a:defRPr sz="3600" b="1">
                <a:solidFill>
                  <a:srgbClr val="003782"/>
                </a:solidFill>
                <a:latin typeface="Trebuchet MS" panose="020B0603020202020204" pitchFamily="34" charset="0"/>
              </a:defRPr>
            </a:lvl1pPr>
          </a:lstStyle>
          <a:p>
            <a:pPr lvl="0"/>
            <a:r>
              <a:rPr lang="nl-NL" dirty="0"/>
              <a:t>Klik om de ondertitel te bewerken </a:t>
            </a:r>
          </a:p>
        </p:txBody>
      </p:sp>
      <p:sp>
        <p:nvSpPr>
          <p:cNvPr id="5" name="Tijdelijke aanduiding voor inhoud 2">
            <a:extLst>
              <a:ext uri="{FF2B5EF4-FFF2-40B4-BE49-F238E27FC236}">
                <a16:creationId xmlns:a16="http://schemas.microsoft.com/office/drawing/2014/main" id="{90644D3E-20A0-4295-8473-101232CC7AC6}"/>
              </a:ext>
            </a:extLst>
          </p:cNvPr>
          <p:cNvSpPr>
            <a:spLocks noGrp="1"/>
          </p:cNvSpPr>
          <p:nvPr>
            <p:ph idx="1"/>
          </p:nvPr>
        </p:nvSpPr>
        <p:spPr>
          <a:xfrm>
            <a:off x="162560" y="1718754"/>
            <a:ext cx="10515600" cy="5532437"/>
          </a:xfrm>
        </p:spPr>
        <p:txBody>
          <a:bodyPr>
            <a:normAutofit/>
          </a:bodyPr>
          <a:lstStyle>
            <a:lvl1pPr marL="0" indent="0">
              <a:buNone/>
              <a:defRPr sz="2800">
                <a:latin typeface="Trebuchet MS" panose="020B0603020202020204" pitchFamily="34" charset="0"/>
              </a:defRPr>
            </a:lvl1pPr>
            <a:lvl2pPr marL="1252538" indent="-795338">
              <a:spcBef>
                <a:spcPts val="800"/>
              </a:spcBef>
              <a:spcAft>
                <a:spcPts val="600"/>
              </a:spcAft>
              <a:buSzPct val="105000"/>
              <a:buFontTx/>
              <a:buBlip>
                <a:blip r:embed="rId2"/>
              </a:buBlip>
              <a:defRPr sz="2600">
                <a:solidFill>
                  <a:srgbClr val="003782"/>
                </a:solidFill>
                <a:latin typeface="Trebuchet MS" panose="020B0603020202020204" pitchFamily="34" charset="0"/>
              </a:defRPr>
            </a:lvl2pPr>
            <a:lvl3pPr marL="1252538" indent="0">
              <a:buNone/>
              <a:defRPr sz="2400">
                <a:solidFill>
                  <a:schemeClr val="tx1"/>
                </a:solidFill>
                <a:latin typeface="Trebuchet MS" panose="020B0603020202020204" pitchFamily="34" charset="0"/>
              </a:defRPr>
            </a:lvl3pPr>
            <a:lvl4pPr marL="1371600" indent="0">
              <a:buFontTx/>
              <a:buNone/>
              <a:defRPr lang="nl-NL" sz="3200" kern="1200" dirty="0">
                <a:solidFill>
                  <a:srgbClr val="003782"/>
                </a:solidFill>
                <a:latin typeface="Trebuchet MS" panose="020B0603020202020204" pitchFamily="34" charset="0"/>
                <a:ea typeface="+mn-ea"/>
                <a:cs typeface="+mn-cs"/>
              </a:defRPr>
            </a:lvl4pPr>
          </a:lstStyle>
          <a:p>
            <a:pPr lvl="0"/>
            <a:r>
              <a:rPr lang="nl-NL" dirty="0"/>
              <a:t>Tekststijl van het model bewerken</a:t>
            </a:r>
          </a:p>
          <a:p>
            <a:pPr lvl="1"/>
            <a:r>
              <a:rPr lang="nl-NL" dirty="0"/>
              <a:t>Tweede niveau</a:t>
            </a:r>
          </a:p>
          <a:p>
            <a:pPr lvl="2"/>
            <a:endParaRPr lang="nl-NL" dirty="0"/>
          </a:p>
        </p:txBody>
      </p:sp>
    </p:spTree>
    <p:extLst>
      <p:ext uri="{BB962C8B-B14F-4D97-AF65-F5344CB8AC3E}">
        <p14:creationId xmlns:p14="http://schemas.microsoft.com/office/powerpoint/2010/main" val="1848319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120EFA67-20F3-4303-8AFC-3D3F62A794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a:extLst>
              <a:ext uri="{FF2B5EF4-FFF2-40B4-BE49-F238E27FC236}">
                <a16:creationId xmlns:a16="http://schemas.microsoft.com/office/drawing/2014/main" id="{5BB112D1-C2A0-4589-A133-035DD8E5BA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7C39537-79CB-4146-BC90-3A54F0985F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263C4E-5524-419F-ADB5-48CDDC88AFC3}" type="datetimeFigureOut">
              <a:rPr lang="nl-NL" smtClean="0"/>
              <a:t>26-3-2021</a:t>
            </a:fld>
            <a:endParaRPr lang="nl-NL"/>
          </a:p>
        </p:txBody>
      </p:sp>
      <p:sp>
        <p:nvSpPr>
          <p:cNvPr id="5" name="Tijdelijke aanduiding voor voettekst 4">
            <a:extLst>
              <a:ext uri="{FF2B5EF4-FFF2-40B4-BE49-F238E27FC236}">
                <a16:creationId xmlns:a16="http://schemas.microsoft.com/office/drawing/2014/main" id="{FF35EA9F-BE8B-46BE-80D2-2430F5B6CF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BAE070FF-D531-44ED-984C-2FED813B0C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D3397C-5EB4-4DD0-92B9-C8F31C7F4C7C}" type="slidenum">
              <a:rPr lang="nl-NL" smtClean="0"/>
              <a:t>‹nr.›</a:t>
            </a:fld>
            <a:endParaRPr lang="nl-NL"/>
          </a:p>
        </p:txBody>
      </p:sp>
    </p:spTree>
    <p:extLst>
      <p:ext uri="{BB962C8B-B14F-4D97-AF65-F5344CB8AC3E}">
        <p14:creationId xmlns:p14="http://schemas.microsoft.com/office/powerpoint/2010/main" val="2475732529"/>
      </p:ext>
    </p:extLst>
  </p:cSld>
  <p:clrMap bg1="lt1" tx1="dk1" bg2="lt2" tx2="dk2" accent1="accent1" accent2="accent2" accent3="accent3" accent4="accent4" accent5="accent5" accent6="accent6" hlink="hlink" folHlink="folHlink"/>
  <p:sldLayoutIdLst>
    <p:sldLayoutId id="2147483662" r:id="rId1"/>
    <p:sldLayoutId id="2147483660" r:id="rId2"/>
    <p:sldLayoutId id="2147483663" r:id="rId3"/>
    <p:sldLayoutId id="2147483661" r:id="rId4"/>
    <p:sldLayoutId id="2147483664" r:id="rId5"/>
    <p:sldLayoutId id="2147483649" r:id="rId6"/>
    <p:sldLayoutId id="2147483650" r:id="rId7"/>
    <p:sldLayoutId id="2147483665" r:id="rId8"/>
    <p:sldLayoutId id="2147483666"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package" Target="../embeddings/Microsoft_Excel_Worksheet.xlsx"/><Relationship Id="rId1" Type="http://schemas.openxmlformats.org/officeDocument/2006/relationships/slideLayout" Target="../slideLayouts/slideLayout2.xml"/><Relationship Id="rId5" Type="http://schemas.openxmlformats.org/officeDocument/2006/relationships/image" Target="../media/image8.emf"/><Relationship Id="rId4" Type="http://schemas.openxmlformats.org/officeDocument/2006/relationships/package" Target="../embeddings/Microsoft_Excel_Worksheet1.xlsx"/></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a:xfrm>
            <a:off x="0" y="4256528"/>
            <a:ext cx="4352544" cy="635445"/>
          </a:xfrm>
        </p:spPr>
        <p:txBody>
          <a:bodyPr>
            <a:noAutofit/>
          </a:bodyPr>
          <a:lstStyle/>
          <a:p>
            <a:r>
              <a:rPr lang="nl-NL" sz="1800" dirty="0"/>
              <a:t>Interieurdesign en Game Architecture </a:t>
            </a:r>
            <a:r>
              <a:rPr lang="nl-NL" sz="1800" dirty="0" err="1"/>
              <a:t>and</a:t>
            </a:r>
            <a:r>
              <a:rPr lang="nl-NL" sz="1800" dirty="0"/>
              <a:t> Design</a:t>
            </a:r>
          </a:p>
        </p:txBody>
      </p:sp>
      <p:sp>
        <p:nvSpPr>
          <p:cNvPr id="3" name="Tijdelijke aanduiding voor tekst 2"/>
          <p:cNvSpPr>
            <a:spLocks noGrp="1"/>
          </p:cNvSpPr>
          <p:nvPr>
            <p:ph type="body" sz="quarter" idx="11"/>
          </p:nvPr>
        </p:nvSpPr>
        <p:spPr>
          <a:xfrm>
            <a:off x="0" y="3339873"/>
            <a:ext cx="3657600" cy="558355"/>
          </a:xfrm>
        </p:spPr>
        <p:txBody>
          <a:bodyPr>
            <a:normAutofit fontScale="62500" lnSpcReduction="20000"/>
          </a:bodyPr>
          <a:lstStyle/>
          <a:p>
            <a:r>
              <a:rPr lang="nl-NL" dirty="0">
                <a:latin typeface="Verdana" panose="020B0604030504040204" pitchFamily="34" charset="0"/>
                <a:ea typeface="Verdana" panose="020B0604030504040204" pitchFamily="34" charset="0"/>
              </a:rPr>
              <a:t>Meten en meetkunde</a:t>
            </a:r>
          </a:p>
        </p:txBody>
      </p:sp>
      <p:sp>
        <p:nvSpPr>
          <p:cNvPr id="5" name="Tekstvak 4">
            <a:extLst>
              <a:ext uri="{FF2B5EF4-FFF2-40B4-BE49-F238E27FC236}">
                <a16:creationId xmlns:a16="http://schemas.microsoft.com/office/drawing/2014/main" id="{09820735-BE38-4511-B604-93BBCD86CB02}"/>
              </a:ext>
            </a:extLst>
          </p:cNvPr>
          <p:cNvSpPr txBox="1"/>
          <p:nvPr/>
        </p:nvSpPr>
        <p:spPr>
          <a:xfrm>
            <a:off x="0" y="3698173"/>
            <a:ext cx="5635256" cy="40011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l-NL" sz="2000" dirty="0">
                <a:solidFill>
                  <a:schemeClr val="bg1"/>
                </a:solidFill>
                <a:latin typeface="Verdana" panose="020B0604030504040204" pitchFamily="34" charset="0"/>
                <a:ea typeface="Verdana" panose="020B0604030504040204" pitchFamily="34" charset="0"/>
                <a:cs typeface="Calibri"/>
              </a:rPr>
              <a:t>Omtrek</a:t>
            </a:r>
          </a:p>
        </p:txBody>
      </p:sp>
    </p:spTree>
    <p:extLst>
      <p:ext uri="{BB962C8B-B14F-4D97-AF65-F5344CB8AC3E}">
        <p14:creationId xmlns:p14="http://schemas.microsoft.com/office/powerpoint/2010/main" val="3934388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kstvak 7">
            <a:extLst>
              <a:ext uri="{FF2B5EF4-FFF2-40B4-BE49-F238E27FC236}">
                <a16:creationId xmlns:a16="http://schemas.microsoft.com/office/drawing/2014/main" id="{2C55F4E9-26F1-4125-B662-2DA7E812EF76}"/>
              </a:ext>
            </a:extLst>
          </p:cNvPr>
          <p:cNvSpPr txBox="1"/>
          <p:nvPr/>
        </p:nvSpPr>
        <p:spPr>
          <a:xfrm>
            <a:off x="10596880" y="121919"/>
            <a:ext cx="1168400" cy="156966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nl-NL" sz="3200" dirty="0">
                <a:solidFill>
                  <a:schemeClr val="bg1"/>
                </a:solidFill>
                <a:latin typeface="Verdana" panose="020B0604030504040204" pitchFamily="34" charset="0"/>
                <a:ea typeface="Verdana" panose="020B0604030504040204" pitchFamily="34" charset="0"/>
                <a:cs typeface="Calibri"/>
              </a:rPr>
              <a:t>Les</a:t>
            </a:r>
          </a:p>
          <a:p>
            <a:pPr algn="ctr"/>
            <a:r>
              <a:rPr lang="nl-NL" sz="3200" dirty="0">
                <a:solidFill>
                  <a:schemeClr val="bg1"/>
                </a:solidFill>
                <a:latin typeface="Verdana" panose="020B0604030504040204" pitchFamily="34" charset="0"/>
                <a:ea typeface="Verdana" panose="020B0604030504040204" pitchFamily="34" charset="0"/>
                <a:cs typeface="Calibri"/>
              </a:rPr>
              <a:t>13</a:t>
            </a:r>
          </a:p>
          <a:p>
            <a:pPr algn="ctr"/>
            <a:endParaRPr lang="nl-NL" sz="3200" dirty="0">
              <a:solidFill>
                <a:schemeClr val="bg1"/>
              </a:solidFill>
              <a:latin typeface="Verdana" panose="020B0604030504040204" pitchFamily="34" charset="0"/>
              <a:ea typeface="Verdana" panose="020B0604030504040204" pitchFamily="34" charset="0"/>
              <a:cs typeface="Calibri"/>
            </a:endParaRPr>
          </a:p>
        </p:txBody>
      </p:sp>
      <p:sp>
        <p:nvSpPr>
          <p:cNvPr id="9" name="Rechthoek 8">
            <a:extLst>
              <a:ext uri="{FF2B5EF4-FFF2-40B4-BE49-F238E27FC236}">
                <a16:creationId xmlns:a16="http://schemas.microsoft.com/office/drawing/2014/main" id="{5EED6936-F0E0-436A-8510-87C9461047BD}"/>
              </a:ext>
            </a:extLst>
          </p:cNvPr>
          <p:cNvSpPr/>
          <p:nvPr/>
        </p:nvSpPr>
        <p:spPr>
          <a:xfrm>
            <a:off x="531451" y="203184"/>
            <a:ext cx="5505033" cy="584775"/>
          </a:xfrm>
          <a:prstGeom prst="rect">
            <a:avLst/>
          </a:prstGeom>
        </p:spPr>
        <p:txBody>
          <a:bodyPr wrap="none">
            <a:spAutoFit/>
          </a:bodyPr>
          <a:lstStyle/>
          <a:p>
            <a:r>
              <a:rPr lang="nl-NL" sz="3200" b="1" dirty="0">
                <a:solidFill>
                  <a:srgbClr val="003782"/>
                </a:solidFill>
                <a:latin typeface="Verdana" panose="020B0604030504040204" pitchFamily="34" charset="0"/>
                <a:ea typeface="Verdana" panose="020B0604030504040204" pitchFamily="34" charset="0"/>
              </a:rPr>
              <a:t>Hoofdstuk 13 – omtrek</a:t>
            </a:r>
            <a:r>
              <a:rPr lang="nl-NL" sz="3200" dirty="0">
                <a:solidFill>
                  <a:srgbClr val="000000"/>
                </a:solidFill>
                <a:latin typeface="Verdana" panose="020B0604030504040204" pitchFamily="34" charset="0"/>
                <a:ea typeface="Verdana" panose="020B0604030504040204" pitchFamily="34" charset="0"/>
              </a:rPr>
              <a:t>​</a:t>
            </a:r>
            <a:endParaRPr lang="nl-NL" sz="3200" dirty="0">
              <a:latin typeface="Verdana" panose="020B0604030504040204" pitchFamily="34" charset="0"/>
              <a:ea typeface="Verdana" panose="020B0604030504040204" pitchFamily="34" charset="0"/>
            </a:endParaRPr>
          </a:p>
        </p:txBody>
      </p:sp>
      <p:sp>
        <p:nvSpPr>
          <p:cNvPr id="2" name="Rechthoek 1">
            <a:extLst>
              <a:ext uri="{FF2B5EF4-FFF2-40B4-BE49-F238E27FC236}">
                <a16:creationId xmlns:a16="http://schemas.microsoft.com/office/drawing/2014/main" id="{7DDD3C26-3A95-4FC5-925A-AEB977A43A4E}"/>
              </a:ext>
            </a:extLst>
          </p:cNvPr>
          <p:cNvSpPr/>
          <p:nvPr/>
        </p:nvSpPr>
        <p:spPr>
          <a:xfrm>
            <a:off x="531452" y="1276080"/>
            <a:ext cx="4502886" cy="3416320"/>
          </a:xfrm>
          <a:prstGeom prst="rect">
            <a:avLst/>
          </a:prstGeom>
        </p:spPr>
        <p:txBody>
          <a:bodyPr wrap="square">
            <a:spAutoFit/>
          </a:bodyPr>
          <a:lstStyle/>
          <a:p>
            <a:r>
              <a:rPr lang="nl-NL" sz="2400" dirty="0">
                <a:solidFill>
                  <a:srgbClr val="002060"/>
                </a:solidFill>
                <a:latin typeface="Verdana" panose="020B0604030504040204" pitchFamily="34" charset="0"/>
                <a:ea typeface="Verdana" panose="020B0604030504040204" pitchFamily="34" charset="0"/>
              </a:rPr>
              <a:t>De </a:t>
            </a:r>
            <a:r>
              <a:rPr lang="nl-NL" sz="2400" b="1" dirty="0">
                <a:solidFill>
                  <a:srgbClr val="002060"/>
                </a:solidFill>
                <a:latin typeface="Verdana" panose="020B0604030504040204" pitchFamily="34" charset="0"/>
                <a:ea typeface="Verdana" panose="020B0604030504040204" pitchFamily="34" charset="0"/>
              </a:rPr>
              <a:t>omtrek</a:t>
            </a:r>
            <a:r>
              <a:rPr lang="nl-NL" sz="2400" dirty="0">
                <a:solidFill>
                  <a:srgbClr val="002060"/>
                </a:solidFill>
                <a:latin typeface="Verdana" panose="020B0604030504040204" pitchFamily="34" charset="0"/>
                <a:ea typeface="Verdana" panose="020B0604030504040204" pitchFamily="34" charset="0"/>
              </a:rPr>
              <a:t> van een vlakke (tweedimensionale) figuur is de totale lengte van de buitenzijde. Simpel gezegd is het de afstand die je aflegt als je over de rand rondom de figuur loopt. Ook de rand zelf wordt wel "</a:t>
            </a:r>
            <a:r>
              <a:rPr lang="nl-NL" sz="2400" b="1" dirty="0">
                <a:solidFill>
                  <a:srgbClr val="002060"/>
                </a:solidFill>
                <a:latin typeface="Verdana" panose="020B0604030504040204" pitchFamily="34" charset="0"/>
                <a:ea typeface="Verdana" panose="020B0604030504040204" pitchFamily="34" charset="0"/>
              </a:rPr>
              <a:t>omtrek</a:t>
            </a:r>
            <a:r>
              <a:rPr lang="nl-NL" sz="2400" dirty="0">
                <a:solidFill>
                  <a:srgbClr val="002060"/>
                </a:solidFill>
                <a:latin typeface="Verdana" panose="020B0604030504040204" pitchFamily="34" charset="0"/>
                <a:ea typeface="Verdana" panose="020B0604030504040204" pitchFamily="34" charset="0"/>
              </a:rPr>
              <a:t>" genoemd.</a:t>
            </a:r>
          </a:p>
        </p:txBody>
      </p:sp>
      <p:pic>
        <p:nvPicPr>
          <p:cNvPr id="1026" name="Picture 2" descr="Afbeeldingsresultaat voor omtrek">
            <a:extLst>
              <a:ext uri="{FF2B5EF4-FFF2-40B4-BE49-F238E27FC236}">
                <a16:creationId xmlns:a16="http://schemas.microsoft.com/office/drawing/2014/main" id="{50812F95-D227-454A-A026-B61F7CD55ED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94320" y="906749"/>
            <a:ext cx="5242175" cy="3171192"/>
          </a:xfrm>
          <a:prstGeom prst="rect">
            <a:avLst/>
          </a:prstGeom>
          <a:noFill/>
          <a:extLst>
            <a:ext uri="{909E8E84-426E-40DD-AFC4-6F175D3DCCD1}">
              <a14:hiddenFill xmlns:a14="http://schemas.microsoft.com/office/drawing/2010/main">
                <a:solidFill>
                  <a:srgbClr val="FFFFFF"/>
                </a:solidFill>
              </a14:hiddenFill>
            </a:ext>
          </a:extLst>
        </p:spPr>
      </p:pic>
      <p:sp>
        <p:nvSpPr>
          <p:cNvPr id="12" name="Rechthoek 11">
            <a:extLst>
              <a:ext uri="{FF2B5EF4-FFF2-40B4-BE49-F238E27FC236}">
                <a16:creationId xmlns:a16="http://schemas.microsoft.com/office/drawing/2014/main" id="{1ED68FEA-700D-4738-83C2-1FA6011B5072}"/>
              </a:ext>
            </a:extLst>
          </p:cNvPr>
          <p:cNvSpPr/>
          <p:nvPr/>
        </p:nvSpPr>
        <p:spPr>
          <a:xfrm>
            <a:off x="5288045" y="4077941"/>
            <a:ext cx="6477235" cy="2369880"/>
          </a:xfrm>
          <a:prstGeom prst="rect">
            <a:avLst/>
          </a:prstGeom>
        </p:spPr>
        <p:txBody>
          <a:bodyPr wrap="square">
            <a:spAutoFit/>
          </a:bodyPr>
          <a:lstStyle/>
          <a:p>
            <a:r>
              <a:rPr lang="nl-NL" sz="2800" b="1" dirty="0">
                <a:solidFill>
                  <a:srgbClr val="0070C0"/>
                </a:solidFill>
                <a:latin typeface="Verdana" panose="020B0604030504040204" pitchFamily="34" charset="0"/>
                <a:ea typeface="Verdana" panose="020B0604030504040204" pitchFamily="34" charset="0"/>
              </a:rPr>
              <a:t>Berekening omtrek</a:t>
            </a:r>
          </a:p>
          <a:p>
            <a:endParaRPr lang="nl-NL" sz="2400" dirty="0">
              <a:solidFill>
                <a:srgbClr val="0070C0"/>
              </a:solidFill>
              <a:latin typeface="Verdana" panose="020B0604030504040204" pitchFamily="34" charset="0"/>
              <a:ea typeface="Verdana" panose="020B0604030504040204" pitchFamily="34" charset="0"/>
            </a:endParaRPr>
          </a:p>
          <a:p>
            <a:r>
              <a:rPr lang="nl-NL" sz="2400" dirty="0">
                <a:solidFill>
                  <a:srgbClr val="0070C0"/>
                </a:solidFill>
                <a:latin typeface="Verdana" panose="020B0604030504040204" pitchFamily="34" charset="0"/>
                <a:ea typeface="Verdana" panose="020B0604030504040204" pitchFamily="34" charset="0"/>
              </a:rPr>
              <a:t>Lengte + Breedte + Lengte + Breedte</a:t>
            </a:r>
          </a:p>
          <a:p>
            <a:endParaRPr lang="nl-NL" sz="2400" dirty="0">
              <a:solidFill>
                <a:srgbClr val="0070C0"/>
              </a:solidFill>
              <a:latin typeface="Verdana" panose="020B0604030504040204" pitchFamily="34" charset="0"/>
              <a:ea typeface="Verdana" panose="020B0604030504040204" pitchFamily="34" charset="0"/>
            </a:endParaRPr>
          </a:p>
          <a:p>
            <a:r>
              <a:rPr lang="nl-NL" sz="2400" dirty="0">
                <a:solidFill>
                  <a:srgbClr val="0070C0"/>
                </a:solidFill>
                <a:latin typeface="Verdana" panose="020B0604030504040204" pitchFamily="34" charset="0"/>
                <a:ea typeface="Verdana" panose="020B0604030504040204" pitchFamily="34" charset="0"/>
              </a:rPr>
              <a:t>L + B + L + B </a:t>
            </a:r>
          </a:p>
          <a:p>
            <a:r>
              <a:rPr lang="nl-NL" sz="2400" dirty="0">
                <a:solidFill>
                  <a:srgbClr val="0070C0"/>
                </a:solidFill>
                <a:latin typeface="Verdana" panose="020B0604030504040204" pitchFamily="34" charset="0"/>
                <a:ea typeface="Verdana" panose="020B0604030504040204" pitchFamily="34" charset="0"/>
              </a:rPr>
              <a:t>2 x L + 2 x B </a:t>
            </a:r>
          </a:p>
        </p:txBody>
      </p:sp>
    </p:spTree>
    <p:extLst>
      <p:ext uri="{BB962C8B-B14F-4D97-AF65-F5344CB8AC3E}">
        <p14:creationId xmlns:p14="http://schemas.microsoft.com/office/powerpoint/2010/main" val="169795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kstvak 7">
            <a:extLst>
              <a:ext uri="{FF2B5EF4-FFF2-40B4-BE49-F238E27FC236}">
                <a16:creationId xmlns:a16="http://schemas.microsoft.com/office/drawing/2014/main" id="{2C55F4E9-26F1-4125-B662-2DA7E812EF76}"/>
              </a:ext>
            </a:extLst>
          </p:cNvPr>
          <p:cNvSpPr txBox="1"/>
          <p:nvPr/>
        </p:nvSpPr>
        <p:spPr>
          <a:xfrm>
            <a:off x="10596880" y="121919"/>
            <a:ext cx="1168400" cy="156966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nl-NL" sz="3200" dirty="0">
                <a:solidFill>
                  <a:schemeClr val="bg1"/>
                </a:solidFill>
                <a:latin typeface="Verdana" panose="020B0604030504040204" pitchFamily="34" charset="0"/>
                <a:ea typeface="Verdana" panose="020B0604030504040204" pitchFamily="34" charset="0"/>
                <a:cs typeface="Calibri"/>
              </a:rPr>
              <a:t>Les</a:t>
            </a:r>
          </a:p>
          <a:p>
            <a:pPr algn="ctr"/>
            <a:r>
              <a:rPr lang="nl-NL" sz="3200" dirty="0">
                <a:solidFill>
                  <a:schemeClr val="bg1"/>
                </a:solidFill>
                <a:latin typeface="Verdana" panose="020B0604030504040204" pitchFamily="34" charset="0"/>
                <a:ea typeface="Verdana" panose="020B0604030504040204" pitchFamily="34" charset="0"/>
                <a:cs typeface="Calibri"/>
              </a:rPr>
              <a:t>13</a:t>
            </a:r>
          </a:p>
          <a:p>
            <a:pPr algn="ctr"/>
            <a:endParaRPr lang="nl-NL" sz="3200" dirty="0">
              <a:solidFill>
                <a:schemeClr val="bg1"/>
              </a:solidFill>
              <a:latin typeface="Verdana" panose="020B0604030504040204" pitchFamily="34" charset="0"/>
              <a:ea typeface="Verdana" panose="020B0604030504040204" pitchFamily="34" charset="0"/>
              <a:cs typeface="Calibri"/>
            </a:endParaRPr>
          </a:p>
        </p:txBody>
      </p:sp>
      <p:sp>
        <p:nvSpPr>
          <p:cNvPr id="9" name="Rechthoek 8">
            <a:extLst>
              <a:ext uri="{FF2B5EF4-FFF2-40B4-BE49-F238E27FC236}">
                <a16:creationId xmlns:a16="http://schemas.microsoft.com/office/drawing/2014/main" id="{5EED6936-F0E0-436A-8510-87C9461047BD}"/>
              </a:ext>
            </a:extLst>
          </p:cNvPr>
          <p:cNvSpPr/>
          <p:nvPr/>
        </p:nvSpPr>
        <p:spPr>
          <a:xfrm>
            <a:off x="531451" y="203184"/>
            <a:ext cx="5505033" cy="584775"/>
          </a:xfrm>
          <a:prstGeom prst="rect">
            <a:avLst/>
          </a:prstGeom>
        </p:spPr>
        <p:txBody>
          <a:bodyPr wrap="none">
            <a:spAutoFit/>
          </a:bodyPr>
          <a:lstStyle/>
          <a:p>
            <a:r>
              <a:rPr lang="nl-NL" sz="3200" b="1" dirty="0">
                <a:solidFill>
                  <a:srgbClr val="003782"/>
                </a:solidFill>
                <a:latin typeface="Verdana" panose="020B0604030504040204" pitchFamily="34" charset="0"/>
                <a:ea typeface="Verdana" panose="020B0604030504040204" pitchFamily="34" charset="0"/>
              </a:rPr>
              <a:t>Hoofdstuk 13 – omtrek</a:t>
            </a:r>
            <a:r>
              <a:rPr lang="nl-NL" sz="3200" dirty="0">
                <a:solidFill>
                  <a:srgbClr val="000000"/>
                </a:solidFill>
                <a:latin typeface="Verdana" panose="020B0604030504040204" pitchFamily="34" charset="0"/>
                <a:ea typeface="Verdana" panose="020B0604030504040204" pitchFamily="34" charset="0"/>
              </a:rPr>
              <a:t>​</a:t>
            </a:r>
            <a:endParaRPr lang="nl-NL" sz="3200" dirty="0">
              <a:latin typeface="Verdana" panose="020B0604030504040204" pitchFamily="34" charset="0"/>
              <a:ea typeface="Verdana" panose="020B0604030504040204" pitchFamily="34" charset="0"/>
            </a:endParaRPr>
          </a:p>
        </p:txBody>
      </p:sp>
      <p:sp>
        <p:nvSpPr>
          <p:cNvPr id="2" name="Rechthoek 1">
            <a:extLst>
              <a:ext uri="{FF2B5EF4-FFF2-40B4-BE49-F238E27FC236}">
                <a16:creationId xmlns:a16="http://schemas.microsoft.com/office/drawing/2014/main" id="{7DDD3C26-3A95-4FC5-925A-AEB977A43A4E}"/>
              </a:ext>
            </a:extLst>
          </p:cNvPr>
          <p:cNvSpPr/>
          <p:nvPr/>
        </p:nvSpPr>
        <p:spPr>
          <a:xfrm>
            <a:off x="531452" y="1276080"/>
            <a:ext cx="9629690" cy="830997"/>
          </a:xfrm>
          <a:prstGeom prst="rect">
            <a:avLst/>
          </a:prstGeom>
        </p:spPr>
        <p:txBody>
          <a:bodyPr wrap="square">
            <a:spAutoFit/>
          </a:bodyPr>
          <a:lstStyle/>
          <a:p>
            <a:r>
              <a:rPr lang="nl-NL" sz="2400" b="1" dirty="0">
                <a:solidFill>
                  <a:srgbClr val="FF0000"/>
                </a:solidFill>
                <a:latin typeface="Verdana" panose="020B0604030504040204" pitchFamily="34" charset="0"/>
                <a:ea typeface="Verdana" panose="020B0604030504040204" pitchFamily="34" charset="0"/>
              </a:rPr>
              <a:t>Let op</a:t>
            </a:r>
          </a:p>
          <a:p>
            <a:r>
              <a:rPr lang="nl-NL" sz="2400" dirty="0">
                <a:solidFill>
                  <a:srgbClr val="002060"/>
                </a:solidFill>
                <a:latin typeface="Verdana" panose="020B0604030504040204" pitchFamily="34" charset="0"/>
                <a:ea typeface="Verdana" panose="020B0604030504040204" pitchFamily="34" charset="0"/>
              </a:rPr>
              <a:t>De </a:t>
            </a:r>
            <a:r>
              <a:rPr lang="nl-NL" sz="2400" b="1" dirty="0">
                <a:solidFill>
                  <a:srgbClr val="002060"/>
                </a:solidFill>
                <a:latin typeface="Verdana" panose="020B0604030504040204" pitchFamily="34" charset="0"/>
                <a:ea typeface="Verdana" panose="020B0604030504040204" pitchFamily="34" charset="0"/>
              </a:rPr>
              <a:t>omtrek</a:t>
            </a:r>
            <a:r>
              <a:rPr lang="nl-NL" sz="2400" dirty="0">
                <a:solidFill>
                  <a:srgbClr val="002060"/>
                </a:solidFill>
                <a:latin typeface="Verdana" panose="020B0604030504040204" pitchFamily="34" charset="0"/>
                <a:ea typeface="Verdana" panose="020B0604030504040204" pitchFamily="34" charset="0"/>
              </a:rPr>
              <a:t> wordt vaak verward met </a:t>
            </a:r>
            <a:r>
              <a:rPr lang="nl-NL" sz="2400" b="1" dirty="0">
                <a:solidFill>
                  <a:srgbClr val="002060"/>
                </a:solidFill>
                <a:latin typeface="Verdana" panose="020B0604030504040204" pitchFamily="34" charset="0"/>
                <a:ea typeface="Verdana" panose="020B0604030504040204" pitchFamily="34" charset="0"/>
              </a:rPr>
              <a:t>oppervlakte.</a:t>
            </a:r>
          </a:p>
        </p:txBody>
      </p:sp>
      <p:sp>
        <p:nvSpPr>
          <p:cNvPr id="7" name="Rechthoek 6">
            <a:extLst>
              <a:ext uri="{FF2B5EF4-FFF2-40B4-BE49-F238E27FC236}">
                <a16:creationId xmlns:a16="http://schemas.microsoft.com/office/drawing/2014/main" id="{3103F8F2-08C4-494D-B79E-D181988A589A}"/>
              </a:ext>
            </a:extLst>
          </p:cNvPr>
          <p:cNvSpPr/>
          <p:nvPr/>
        </p:nvSpPr>
        <p:spPr>
          <a:xfrm>
            <a:off x="531452" y="2364365"/>
            <a:ext cx="9629690" cy="1569660"/>
          </a:xfrm>
          <a:prstGeom prst="rect">
            <a:avLst/>
          </a:prstGeom>
        </p:spPr>
        <p:txBody>
          <a:bodyPr wrap="square">
            <a:spAutoFit/>
          </a:bodyPr>
          <a:lstStyle/>
          <a:p>
            <a:r>
              <a:rPr lang="nl-NL" sz="2400" dirty="0">
                <a:solidFill>
                  <a:srgbClr val="002060"/>
                </a:solidFill>
                <a:latin typeface="Verdana" panose="020B0604030504040204" pitchFamily="34" charset="0"/>
                <a:ea typeface="Verdana" panose="020B0604030504040204" pitchFamily="34" charset="0"/>
              </a:rPr>
              <a:t>De uitkomst van een </a:t>
            </a:r>
            <a:r>
              <a:rPr lang="nl-NL" sz="2400" b="1" dirty="0">
                <a:solidFill>
                  <a:srgbClr val="002060"/>
                </a:solidFill>
                <a:latin typeface="Verdana" panose="020B0604030504040204" pitchFamily="34" charset="0"/>
                <a:ea typeface="Verdana" panose="020B0604030504040204" pitchFamily="34" charset="0"/>
              </a:rPr>
              <a:t>omtrek</a:t>
            </a:r>
            <a:r>
              <a:rPr lang="nl-NL" sz="2400" dirty="0">
                <a:solidFill>
                  <a:srgbClr val="002060"/>
                </a:solidFill>
                <a:latin typeface="Verdana" panose="020B0604030504040204" pitchFamily="34" charset="0"/>
                <a:ea typeface="Verdana" panose="020B0604030504040204" pitchFamily="34" charset="0"/>
              </a:rPr>
              <a:t> wordt uitgedrukt in gewone centimeters, meters etc.</a:t>
            </a:r>
          </a:p>
          <a:p>
            <a:endParaRPr lang="nl-NL" sz="2400" b="1" dirty="0">
              <a:solidFill>
                <a:srgbClr val="002060"/>
              </a:solidFill>
              <a:latin typeface="Verdana" panose="020B0604030504040204" pitchFamily="34" charset="0"/>
              <a:ea typeface="Verdana" panose="020B0604030504040204" pitchFamily="34" charset="0"/>
            </a:endParaRPr>
          </a:p>
          <a:p>
            <a:r>
              <a:rPr lang="nl-NL" sz="2400" dirty="0">
                <a:solidFill>
                  <a:srgbClr val="002060"/>
                </a:solidFill>
                <a:latin typeface="Verdana" panose="020B0604030504040204" pitchFamily="34" charset="0"/>
                <a:ea typeface="Verdana" panose="020B0604030504040204" pitchFamily="34" charset="0"/>
              </a:rPr>
              <a:t>Dus </a:t>
            </a:r>
            <a:r>
              <a:rPr lang="nl-NL" sz="2400" b="1" dirty="0">
                <a:solidFill>
                  <a:srgbClr val="002060"/>
                </a:solidFill>
                <a:latin typeface="Verdana" panose="020B0604030504040204" pitchFamily="34" charset="0"/>
                <a:ea typeface="Verdana" panose="020B0604030504040204" pitchFamily="34" charset="0"/>
              </a:rPr>
              <a:t>cm </a:t>
            </a:r>
            <a:r>
              <a:rPr lang="nl-NL" sz="2400" dirty="0">
                <a:solidFill>
                  <a:srgbClr val="002060"/>
                </a:solidFill>
                <a:latin typeface="Verdana" panose="020B0604030504040204" pitchFamily="34" charset="0"/>
                <a:ea typeface="Verdana" panose="020B0604030504040204" pitchFamily="34" charset="0"/>
              </a:rPr>
              <a:t>i.p.v.</a:t>
            </a:r>
            <a:r>
              <a:rPr lang="nl-NL" sz="2400" b="1" dirty="0">
                <a:solidFill>
                  <a:srgbClr val="002060"/>
                </a:solidFill>
                <a:latin typeface="Verdana" panose="020B0604030504040204" pitchFamily="34" charset="0"/>
                <a:ea typeface="Verdana" panose="020B0604030504040204" pitchFamily="34" charset="0"/>
              </a:rPr>
              <a:t> </a:t>
            </a:r>
            <a:r>
              <a:rPr lang="nl-NL" sz="2400" dirty="0">
                <a:solidFill>
                  <a:srgbClr val="FF0000"/>
                </a:solidFill>
                <a:latin typeface="Verdana" panose="020B0604030504040204" pitchFamily="34" charset="0"/>
                <a:ea typeface="Verdana" panose="020B0604030504040204" pitchFamily="34" charset="0"/>
              </a:rPr>
              <a:t>cm²</a:t>
            </a:r>
            <a:r>
              <a:rPr lang="nl-NL" sz="2400" dirty="0">
                <a:solidFill>
                  <a:srgbClr val="002060"/>
                </a:solidFill>
                <a:latin typeface="Verdana" panose="020B0604030504040204" pitchFamily="34" charset="0"/>
                <a:ea typeface="Verdana" panose="020B0604030504040204" pitchFamily="34" charset="0"/>
              </a:rPr>
              <a:t> of</a:t>
            </a:r>
            <a:r>
              <a:rPr lang="nl-NL" sz="2400" b="1" dirty="0">
                <a:solidFill>
                  <a:srgbClr val="002060"/>
                </a:solidFill>
                <a:latin typeface="Verdana" panose="020B0604030504040204" pitchFamily="34" charset="0"/>
                <a:ea typeface="Verdana" panose="020B0604030504040204" pitchFamily="34" charset="0"/>
              </a:rPr>
              <a:t> m </a:t>
            </a:r>
            <a:r>
              <a:rPr lang="nl-NL" sz="2400" dirty="0">
                <a:solidFill>
                  <a:srgbClr val="002060"/>
                </a:solidFill>
                <a:latin typeface="Verdana" panose="020B0604030504040204" pitchFamily="34" charset="0"/>
                <a:ea typeface="Verdana" panose="020B0604030504040204" pitchFamily="34" charset="0"/>
              </a:rPr>
              <a:t>i.p.v.</a:t>
            </a:r>
            <a:r>
              <a:rPr lang="nl-NL" sz="2400" b="1" dirty="0">
                <a:solidFill>
                  <a:srgbClr val="002060"/>
                </a:solidFill>
                <a:latin typeface="Verdana" panose="020B0604030504040204" pitchFamily="34" charset="0"/>
                <a:ea typeface="Verdana" panose="020B0604030504040204" pitchFamily="34" charset="0"/>
              </a:rPr>
              <a:t> </a:t>
            </a:r>
            <a:r>
              <a:rPr lang="nl-NL" sz="2400" dirty="0">
                <a:solidFill>
                  <a:srgbClr val="FF0000"/>
                </a:solidFill>
                <a:latin typeface="Verdana" panose="020B0604030504040204" pitchFamily="34" charset="0"/>
                <a:ea typeface="Verdana" panose="020B0604030504040204" pitchFamily="34" charset="0"/>
              </a:rPr>
              <a:t>m²</a:t>
            </a:r>
          </a:p>
        </p:txBody>
      </p:sp>
      <p:cxnSp>
        <p:nvCxnSpPr>
          <p:cNvPr id="4" name="Rechte verbindingslijn 3">
            <a:extLst>
              <a:ext uri="{FF2B5EF4-FFF2-40B4-BE49-F238E27FC236}">
                <a16:creationId xmlns:a16="http://schemas.microsoft.com/office/drawing/2014/main" id="{03050A19-541F-4B04-9E54-4A84C0038F99}"/>
              </a:ext>
            </a:extLst>
          </p:cNvPr>
          <p:cNvCxnSpPr/>
          <p:nvPr/>
        </p:nvCxnSpPr>
        <p:spPr>
          <a:xfrm flipH="1">
            <a:off x="3104169" y="3544584"/>
            <a:ext cx="359596" cy="2979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Rechte verbindingslijn 9">
            <a:extLst>
              <a:ext uri="{FF2B5EF4-FFF2-40B4-BE49-F238E27FC236}">
                <a16:creationId xmlns:a16="http://schemas.microsoft.com/office/drawing/2014/main" id="{B622A72C-8B5C-4AF6-8D0C-375C5BDAA51A}"/>
              </a:ext>
            </a:extLst>
          </p:cNvPr>
          <p:cNvCxnSpPr/>
          <p:nvPr/>
        </p:nvCxnSpPr>
        <p:spPr>
          <a:xfrm flipH="1">
            <a:off x="5346297" y="3529172"/>
            <a:ext cx="359596" cy="297951"/>
          </a:xfrm>
          <a:prstGeom prst="line">
            <a:avLst/>
          </a:prstGeom>
        </p:spPr>
        <p:style>
          <a:lnRef idx="1">
            <a:schemeClr val="accent1"/>
          </a:lnRef>
          <a:fillRef idx="0">
            <a:schemeClr val="accent1"/>
          </a:fillRef>
          <a:effectRef idx="0">
            <a:schemeClr val="accent1"/>
          </a:effectRef>
          <a:fontRef idx="minor">
            <a:schemeClr val="tx1"/>
          </a:fontRef>
        </p:style>
      </p:cxnSp>
      <p:pic>
        <p:nvPicPr>
          <p:cNvPr id="11" name="Picture 2" descr="Afbeeldingsresultaat voor omtrek of oppervlakte">
            <a:extLst>
              <a:ext uri="{FF2B5EF4-FFF2-40B4-BE49-F238E27FC236}">
                <a16:creationId xmlns:a16="http://schemas.microsoft.com/office/drawing/2014/main" id="{FD5F4327-913F-4F82-91E5-A89F70B81D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19382" y="3529172"/>
            <a:ext cx="5639046" cy="30065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8613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kstvak 7">
            <a:extLst>
              <a:ext uri="{FF2B5EF4-FFF2-40B4-BE49-F238E27FC236}">
                <a16:creationId xmlns:a16="http://schemas.microsoft.com/office/drawing/2014/main" id="{2C55F4E9-26F1-4125-B662-2DA7E812EF76}"/>
              </a:ext>
            </a:extLst>
          </p:cNvPr>
          <p:cNvSpPr txBox="1"/>
          <p:nvPr/>
        </p:nvSpPr>
        <p:spPr>
          <a:xfrm>
            <a:off x="10596880" y="121919"/>
            <a:ext cx="1168400" cy="156966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nl-NL" sz="3200" dirty="0">
                <a:solidFill>
                  <a:schemeClr val="bg1"/>
                </a:solidFill>
                <a:latin typeface="Verdana" panose="020B0604030504040204" pitchFamily="34" charset="0"/>
                <a:ea typeface="Verdana" panose="020B0604030504040204" pitchFamily="34" charset="0"/>
                <a:cs typeface="Calibri"/>
              </a:rPr>
              <a:t>Les</a:t>
            </a:r>
          </a:p>
          <a:p>
            <a:pPr algn="ctr"/>
            <a:r>
              <a:rPr lang="nl-NL" sz="3200" dirty="0">
                <a:solidFill>
                  <a:schemeClr val="bg1"/>
                </a:solidFill>
                <a:latin typeface="Verdana" panose="020B0604030504040204" pitchFamily="34" charset="0"/>
                <a:ea typeface="Verdana" panose="020B0604030504040204" pitchFamily="34" charset="0"/>
                <a:cs typeface="Calibri"/>
              </a:rPr>
              <a:t>13</a:t>
            </a:r>
          </a:p>
          <a:p>
            <a:pPr algn="ctr"/>
            <a:endParaRPr lang="nl-NL" sz="3200" dirty="0">
              <a:solidFill>
                <a:schemeClr val="bg1"/>
              </a:solidFill>
              <a:latin typeface="Verdana" panose="020B0604030504040204" pitchFamily="34" charset="0"/>
              <a:ea typeface="Verdana" panose="020B0604030504040204" pitchFamily="34" charset="0"/>
              <a:cs typeface="Calibri"/>
            </a:endParaRPr>
          </a:p>
        </p:txBody>
      </p:sp>
      <p:sp>
        <p:nvSpPr>
          <p:cNvPr id="9" name="Rechthoek 8">
            <a:extLst>
              <a:ext uri="{FF2B5EF4-FFF2-40B4-BE49-F238E27FC236}">
                <a16:creationId xmlns:a16="http://schemas.microsoft.com/office/drawing/2014/main" id="{5EED6936-F0E0-436A-8510-87C9461047BD}"/>
              </a:ext>
            </a:extLst>
          </p:cNvPr>
          <p:cNvSpPr/>
          <p:nvPr/>
        </p:nvSpPr>
        <p:spPr>
          <a:xfrm>
            <a:off x="531451" y="203184"/>
            <a:ext cx="8085868" cy="584775"/>
          </a:xfrm>
          <a:prstGeom prst="rect">
            <a:avLst/>
          </a:prstGeom>
        </p:spPr>
        <p:txBody>
          <a:bodyPr wrap="none">
            <a:spAutoFit/>
          </a:bodyPr>
          <a:lstStyle/>
          <a:p>
            <a:r>
              <a:rPr lang="nl-NL" sz="3200" b="1" dirty="0">
                <a:solidFill>
                  <a:srgbClr val="003782"/>
                </a:solidFill>
                <a:latin typeface="Verdana" panose="020B0604030504040204" pitchFamily="34" charset="0"/>
                <a:ea typeface="Verdana" panose="020B0604030504040204" pitchFamily="34" charset="0"/>
              </a:rPr>
              <a:t>Hoofdstuk 13 – omtrek berekenen</a:t>
            </a:r>
            <a:r>
              <a:rPr lang="nl-NL" sz="3200" dirty="0">
                <a:solidFill>
                  <a:srgbClr val="000000"/>
                </a:solidFill>
                <a:latin typeface="Verdana" panose="020B0604030504040204" pitchFamily="34" charset="0"/>
                <a:ea typeface="Verdana" panose="020B0604030504040204" pitchFamily="34" charset="0"/>
              </a:rPr>
              <a:t>​</a:t>
            </a:r>
            <a:endParaRPr lang="nl-NL" sz="3200" dirty="0">
              <a:latin typeface="Verdana" panose="020B0604030504040204" pitchFamily="34" charset="0"/>
              <a:ea typeface="Verdana" panose="020B0604030504040204" pitchFamily="34" charset="0"/>
            </a:endParaRPr>
          </a:p>
        </p:txBody>
      </p:sp>
      <p:sp>
        <p:nvSpPr>
          <p:cNvPr id="2" name="Rechthoek 1">
            <a:extLst>
              <a:ext uri="{FF2B5EF4-FFF2-40B4-BE49-F238E27FC236}">
                <a16:creationId xmlns:a16="http://schemas.microsoft.com/office/drawing/2014/main" id="{7DDD3C26-3A95-4FC5-925A-AEB977A43A4E}"/>
              </a:ext>
            </a:extLst>
          </p:cNvPr>
          <p:cNvSpPr/>
          <p:nvPr/>
        </p:nvSpPr>
        <p:spPr>
          <a:xfrm>
            <a:off x="531452" y="1276080"/>
            <a:ext cx="9629690" cy="461665"/>
          </a:xfrm>
          <a:prstGeom prst="rect">
            <a:avLst/>
          </a:prstGeom>
        </p:spPr>
        <p:txBody>
          <a:bodyPr wrap="square">
            <a:spAutoFit/>
          </a:bodyPr>
          <a:lstStyle/>
          <a:p>
            <a:r>
              <a:rPr lang="nl-NL" sz="2400" dirty="0">
                <a:solidFill>
                  <a:srgbClr val="002060"/>
                </a:solidFill>
                <a:latin typeface="Verdana" panose="020B0604030504040204" pitchFamily="34" charset="0"/>
                <a:ea typeface="Verdana" panose="020B0604030504040204" pitchFamily="34" charset="0"/>
              </a:rPr>
              <a:t>Wat is de </a:t>
            </a:r>
            <a:r>
              <a:rPr lang="nl-NL" sz="2400" b="1" dirty="0">
                <a:solidFill>
                  <a:srgbClr val="002060"/>
                </a:solidFill>
                <a:latin typeface="Verdana" panose="020B0604030504040204" pitchFamily="34" charset="0"/>
                <a:ea typeface="Verdana" panose="020B0604030504040204" pitchFamily="34" charset="0"/>
              </a:rPr>
              <a:t>omtrek</a:t>
            </a:r>
            <a:r>
              <a:rPr lang="nl-NL" sz="2400" dirty="0">
                <a:solidFill>
                  <a:srgbClr val="002060"/>
                </a:solidFill>
                <a:latin typeface="Verdana" panose="020B0604030504040204" pitchFamily="34" charset="0"/>
                <a:ea typeface="Verdana" panose="020B0604030504040204" pitchFamily="34" charset="0"/>
              </a:rPr>
              <a:t> van onderstaand figuur?</a:t>
            </a:r>
            <a:endParaRPr lang="nl-NL" sz="2400" b="1" dirty="0">
              <a:solidFill>
                <a:srgbClr val="002060"/>
              </a:solidFill>
              <a:latin typeface="Verdana" panose="020B0604030504040204" pitchFamily="34" charset="0"/>
              <a:ea typeface="Verdana" panose="020B0604030504040204" pitchFamily="34" charset="0"/>
            </a:endParaRPr>
          </a:p>
        </p:txBody>
      </p:sp>
      <p:sp>
        <p:nvSpPr>
          <p:cNvPr id="17" name="Rechthoek 16">
            <a:extLst>
              <a:ext uri="{FF2B5EF4-FFF2-40B4-BE49-F238E27FC236}">
                <a16:creationId xmlns:a16="http://schemas.microsoft.com/office/drawing/2014/main" id="{318CDEFA-474F-415B-AE21-FD06F677E108}"/>
              </a:ext>
            </a:extLst>
          </p:cNvPr>
          <p:cNvSpPr/>
          <p:nvPr/>
        </p:nvSpPr>
        <p:spPr>
          <a:xfrm>
            <a:off x="4375149" y="2132951"/>
            <a:ext cx="3843701" cy="830997"/>
          </a:xfrm>
          <a:prstGeom prst="rect">
            <a:avLst/>
          </a:prstGeom>
        </p:spPr>
        <p:txBody>
          <a:bodyPr wrap="square">
            <a:spAutoFit/>
          </a:bodyPr>
          <a:lstStyle/>
          <a:p>
            <a:r>
              <a:rPr lang="nl-NL" sz="2400" b="1" dirty="0">
                <a:solidFill>
                  <a:srgbClr val="0070C0"/>
                </a:solidFill>
                <a:latin typeface="Verdana" panose="020B0604030504040204" pitchFamily="34" charset="0"/>
                <a:ea typeface="Verdana" panose="020B0604030504040204" pitchFamily="34" charset="0"/>
              </a:rPr>
              <a:t>L + B + L + B</a:t>
            </a:r>
          </a:p>
          <a:p>
            <a:r>
              <a:rPr lang="nl-NL" sz="2400" b="1" dirty="0">
                <a:solidFill>
                  <a:srgbClr val="0070C0"/>
                </a:solidFill>
                <a:latin typeface="Verdana" panose="020B0604030504040204" pitchFamily="34" charset="0"/>
                <a:ea typeface="Verdana" panose="020B0604030504040204" pitchFamily="34" charset="0"/>
              </a:rPr>
              <a:t>5 + 4 + 5 + 4 = 18 m</a:t>
            </a:r>
          </a:p>
        </p:txBody>
      </p:sp>
      <p:graphicFrame>
        <p:nvGraphicFramePr>
          <p:cNvPr id="18" name="Object 17">
            <a:extLst>
              <a:ext uri="{FF2B5EF4-FFF2-40B4-BE49-F238E27FC236}">
                <a16:creationId xmlns:a16="http://schemas.microsoft.com/office/drawing/2014/main" id="{EF9047AA-A5D5-4BB9-B61A-829BD736D370}"/>
              </a:ext>
            </a:extLst>
          </p:cNvPr>
          <p:cNvGraphicFramePr>
            <a:graphicFrameLocks noChangeAspect="1"/>
          </p:cNvGraphicFramePr>
          <p:nvPr>
            <p:extLst>
              <p:ext uri="{D42A27DB-BD31-4B8C-83A1-F6EECF244321}">
                <p14:modId xmlns:p14="http://schemas.microsoft.com/office/powerpoint/2010/main" val="3458516771"/>
              </p:ext>
            </p:extLst>
          </p:nvPr>
        </p:nvGraphicFramePr>
        <p:xfrm>
          <a:off x="531451" y="1887963"/>
          <a:ext cx="3441700" cy="1866900"/>
        </p:xfrm>
        <a:graphic>
          <a:graphicData uri="http://schemas.openxmlformats.org/presentationml/2006/ole">
            <mc:AlternateContent xmlns:mc="http://schemas.openxmlformats.org/markup-compatibility/2006">
              <mc:Choice xmlns:v="urn:schemas-microsoft-com:vml" Requires="v">
                <p:oleObj name="Worksheet" r:id="rId2" imgW="3441544" imgH="1867039" progId="Excel.Sheet.12">
                  <p:embed/>
                </p:oleObj>
              </mc:Choice>
              <mc:Fallback>
                <p:oleObj name="Worksheet" r:id="rId2" imgW="3441544" imgH="1867039" progId="Excel.Sheet.12">
                  <p:embed/>
                  <p:pic>
                    <p:nvPicPr>
                      <p:cNvPr id="18" name="Object 17">
                        <a:extLst>
                          <a:ext uri="{FF2B5EF4-FFF2-40B4-BE49-F238E27FC236}">
                            <a16:creationId xmlns:a16="http://schemas.microsoft.com/office/drawing/2014/main" id="{EF9047AA-A5D5-4BB9-B61A-829BD736D370}"/>
                          </a:ext>
                        </a:extLst>
                      </p:cNvPr>
                      <p:cNvPicPr/>
                      <p:nvPr/>
                    </p:nvPicPr>
                    <p:blipFill>
                      <a:blip r:embed="rId3"/>
                      <a:stretch>
                        <a:fillRect/>
                      </a:stretch>
                    </p:blipFill>
                    <p:spPr>
                      <a:xfrm>
                        <a:off x="531451" y="1887963"/>
                        <a:ext cx="3441700" cy="1866900"/>
                      </a:xfrm>
                      <a:prstGeom prst="rect">
                        <a:avLst/>
                      </a:prstGeom>
                    </p:spPr>
                  </p:pic>
                </p:oleObj>
              </mc:Fallback>
            </mc:AlternateContent>
          </a:graphicData>
        </a:graphic>
      </p:graphicFrame>
      <p:sp>
        <p:nvSpPr>
          <p:cNvPr id="24" name="Rechthoek 23">
            <a:extLst>
              <a:ext uri="{FF2B5EF4-FFF2-40B4-BE49-F238E27FC236}">
                <a16:creationId xmlns:a16="http://schemas.microsoft.com/office/drawing/2014/main" id="{BA47DB2D-F131-47E1-9CEB-1D6412850D22}"/>
              </a:ext>
            </a:extLst>
          </p:cNvPr>
          <p:cNvSpPr/>
          <p:nvPr/>
        </p:nvSpPr>
        <p:spPr>
          <a:xfrm>
            <a:off x="531452" y="3697908"/>
            <a:ext cx="9629690" cy="461665"/>
          </a:xfrm>
          <a:prstGeom prst="rect">
            <a:avLst/>
          </a:prstGeom>
        </p:spPr>
        <p:txBody>
          <a:bodyPr wrap="square">
            <a:spAutoFit/>
          </a:bodyPr>
          <a:lstStyle/>
          <a:p>
            <a:r>
              <a:rPr lang="nl-NL" sz="2400" dirty="0">
                <a:solidFill>
                  <a:srgbClr val="002060"/>
                </a:solidFill>
                <a:latin typeface="Verdana" panose="020B0604030504040204" pitchFamily="34" charset="0"/>
                <a:ea typeface="Verdana" panose="020B0604030504040204" pitchFamily="34" charset="0"/>
              </a:rPr>
              <a:t>En wat is de </a:t>
            </a:r>
            <a:r>
              <a:rPr lang="nl-NL" sz="2400" b="1" dirty="0">
                <a:solidFill>
                  <a:srgbClr val="002060"/>
                </a:solidFill>
                <a:latin typeface="Verdana" panose="020B0604030504040204" pitchFamily="34" charset="0"/>
                <a:ea typeface="Verdana" panose="020B0604030504040204" pitchFamily="34" charset="0"/>
              </a:rPr>
              <a:t>omtrek</a:t>
            </a:r>
            <a:r>
              <a:rPr lang="nl-NL" sz="2400" dirty="0">
                <a:solidFill>
                  <a:srgbClr val="002060"/>
                </a:solidFill>
                <a:latin typeface="Verdana" panose="020B0604030504040204" pitchFamily="34" charset="0"/>
                <a:ea typeface="Verdana" panose="020B0604030504040204" pitchFamily="34" charset="0"/>
              </a:rPr>
              <a:t> van onderstaand figuur?</a:t>
            </a:r>
            <a:endParaRPr lang="nl-NL" sz="2400" b="1" dirty="0">
              <a:solidFill>
                <a:srgbClr val="002060"/>
              </a:solidFill>
              <a:latin typeface="Verdana" panose="020B0604030504040204" pitchFamily="34" charset="0"/>
              <a:ea typeface="Verdana" panose="020B0604030504040204" pitchFamily="34" charset="0"/>
            </a:endParaRPr>
          </a:p>
        </p:txBody>
      </p:sp>
      <p:graphicFrame>
        <p:nvGraphicFramePr>
          <p:cNvPr id="23" name="Object 22">
            <a:extLst>
              <a:ext uri="{FF2B5EF4-FFF2-40B4-BE49-F238E27FC236}">
                <a16:creationId xmlns:a16="http://schemas.microsoft.com/office/drawing/2014/main" id="{9570F55F-DE99-4114-9868-73EFFDCDC5C4}"/>
              </a:ext>
            </a:extLst>
          </p:cNvPr>
          <p:cNvGraphicFramePr>
            <a:graphicFrameLocks noChangeAspect="1"/>
          </p:cNvGraphicFramePr>
          <p:nvPr>
            <p:extLst>
              <p:ext uri="{D42A27DB-BD31-4B8C-83A1-F6EECF244321}">
                <p14:modId xmlns:p14="http://schemas.microsoft.com/office/powerpoint/2010/main" val="3152783629"/>
              </p:ext>
            </p:extLst>
          </p:nvPr>
        </p:nvGraphicFramePr>
        <p:xfrm>
          <a:off x="438983" y="4355718"/>
          <a:ext cx="3441700" cy="1866900"/>
        </p:xfrm>
        <a:graphic>
          <a:graphicData uri="http://schemas.openxmlformats.org/presentationml/2006/ole">
            <mc:AlternateContent xmlns:mc="http://schemas.openxmlformats.org/markup-compatibility/2006">
              <mc:Choice xmlns:v="urn:schemas-microsoft-com:vml" Requires="v">
                <p:oleObj name="Worksheet" r:id="rId4" imgW="3441544" imgH="1867039" progId="Excel.Sheet.12">
                  <p:embed/>
                </p:oleObj>
              </mc:Choice>
              <mc:Fallback>
                <p:oleObj name="Worksheet" r:id="rId4" imgW="3441544" imgH="1867039" progId="Excel.Sheet.12">
                  <p:embed/>
                  <p:pic>
                    <p:nvPicPr>
                      <p:cNvPr id="23" name="Object 22">
                        <a:extLst>
                          <a:ext uri="{FF2B5EF4-FFF2-40B4-BE49-F238E27FC236}">
                            <a16:creationId xmlns:a16="http://schemas.microsoft.com/office/drawing/2014/main" id="{9570F55F-DE99-4114-9868-73EFFDCDC5C4}"/>
                          </a:ext>
                        </a:extLst>
                      </p:cNvPr>
                      <p:cNvPicPr/>
                      <p:nvPr/>
                    </p:nvPicPr>
                    <p:blipFill>
                      <a:blip r:embed="rId5"/>
                      <a:stretch>
                        <a:fillRect/>
                      </a:stretch>
                    </p:blipFill>
                    <p:spPr>
                      <a:xfrm>
                        <a:off x="438983" y="4355718"/>
                        <a:ext cx="3441700" cy="1866900"/>
                      </a:xfrm>
                      <a:prstGeom prst="rect">
                        <a:avLst/>
                      </a:prstGeom>
                    </p:spPr>
                  </p:pic>
                </p:oleObj>
              </mc:Fallback>
            </mc:AlternateContent>
          </a:graphicData>
        </a:graphic>
      </p:graphicFrame>
      <p:sp>
        <p:nvSpPr>
          <p:cNvPr id="26" name="Rechthoek 25">
            <a:extLst>
              <a:ext uri="{FF2B5EF4-FFF2-40B4-BE49-F238E27FC236}">
                <a16:creationId xmlns:a16="http://schemas.microsoft.com/office/drawing/2014/main" id="{E51BD218-85D6-4779-8E27-CC2F0FF52231}"/>
              </a:ext>
            </a:extLst>
          </p:cNvPr>
          <p:cNvSpPr/>
          <p:nvPr/>
        </p:nvSpPr>
        <p:spPr>
          <a:xfrm>
            <a:off x="4375149" y="4190093"/>
            <a:ext cx="7285401" cy="2677656"/>
          </a:xfrm>
          <a:prstGeom prst="rect">
            <a:avLst/>
          </a:prstGeom>
        </p:spPr>
        <p:txBody>
          <a:bodyPr wrap="square">
            <a:spAutoFit/>
          </a:bodyPr>
          <a:lstStyle/>
          <a:p>
            <a:r>
              <a:rPr lang="nl-NL" sz="2400" b="1" dirty="0">
                <a:solidFill>
                  <a:srgbClr val="0070C0"/>
                </a:solidFill>
                <a:latin typeface="Verdana" panose="020B0604030504040204" pitchFamily="34" charset="0"/>
                <a:ea typeface="Verdana" panose="020B0604030504040204" pitchFamily="34" charset="0"/>
              </a:rPr>
              <a:t>L + B + L + B</a:t>
            </a:r>
          </a:p>
          <a:p>
            <a:r>
              <a:rPr lang="nl-NL" sz="2400" b="1" dirty="0">
                <a:solidFill>
                  <a:srgbClr val="0070C0"/>
                </a:solidFill>
                <a:latin typeface="Verdana" panose="020B0604030504040204" pitchFamily="34" charset="0"/>
                <a:ea typeface="Verdana" panose="020B0604030504040204" pitchFamily="34" charset="0"/>
              </a:rPr>
              <a:t>5 + 4 + 5 + 4 = 18 m</a:t>
            </a:r>
          </a:p>
          <a:p>
            <a:r>
              <a:rPr lang="nl-NL" sz="2400" b="1" dirty="0">
                <a:solidFill>
                  <a:srgbClr val="0070C0"/>
                </a:solidFill>
                <a:latin typeface="Verdana" panose="020B0604030504040204" pitchFamily="34" charset="0"/>
                <a:ea typeface="Verdana" panose="020B0604030504040204" pitchFamily="34" charset="0"/>
              </a:rPr>
              <a:t>Je loopt hier dezelfde  aantal meters als de bovenstaande figuur. De onderste horizontale zijden zijn samen even lang als de bovenste en hetzelfde geldt voor de verticale zijden</a:t>
            </a:r>
          </a:p>
        </p:txBody>
      </p:sp>
    </p:spTree>
    <p:extLst>
      <p:ext uri="{BB962C8B-B14F-4D97-AF65-F5344CB8AC3E}">
        <p14:creationId xmlns:p14="http://schemas.microsoft.com/office/powerpoint/2010/main" val="1842226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kstvak 7">
            <a:extLst>
              <a:ext uri="{FF2B5EF4-FFF2-40B4-BE49-F238E27FC236}">
                <a16:creationId xmlns:a16="http://schemas.microsoft.com/office/drawing/2014/main" id="{2C55F4E9-26F1-4125-B662-2DA7E812EF76}"/>
              </a:ext>
            </a:extLst>
          </p:cNvPr>
          <p:cNvSpPr txBox="1"/>
          <p:nvPr/>
        </p:nvSpPr>
        <p:spPr>
          <a:xfrm>
            <a:off x="10596880" y="121919"/>
            <a:ext cx="1168400" cy="156966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nl-NL" sz="3200" dirty="0">
                <a:solidFill>
                  <a:schemeClr val="bg1"/>
                </a:solidFill>
                <a:latin typeface="Verdana" panose="020B0604030504040204" pitchFamily="34" charset="0"/>
                <a:ea typeface="Verdana" panose="020B0604030504040204" pitchFamily="34" charset="0"/>
                <a:cs typeface="Calibri"/>
              </a:rPr>
              <a:t>Les</a:t>
            </a:r>
          </a:p>
          <a:p>
            <a:pPr algn="ctr"/>
            <a:r>
              <a:rPr lang="nl-NL" sz="3200" dirty="0">
                <a:solidFill>
                  <a:schemeClr val="bg1"/>
                </a:solidFill>
                <a:latin typeface="Verdana" panose="020B0604030504040204" pitchFamily="34" charset="0"/>
                <a:ea typeface="Verdana" panose="020B0604030504040204" pitchFamily="34" charset="0"/>
                <a:cs typeface="Calibri"/>
              </a:rPr>
              <a:t>13</a:t>
            </a:r>
          </a:p>
          <a:p>
            <a:pPr algn="ctr"/>
            <a:endParaRPr lang="nl-NL" sz="3200" dirty="0">
              <a:solidFill>
                <a:schemeClr val="bg1"/>
              </a:solidFill>
              <a:latin typeface="Verdana" panose="020B0604030504040204" pitchFamily="34" charset="0"/>
              <a:ea typeface="Verdana" panose="020B0604030504040204" pitchFamily="34" charset="0"/>
              <a:cs typeface="Calibri"/>
            </a:endParaRPr>
          </a:p>
        </p:txBody>
      </p:sp>
      <p:sp>
        <p:nvSpPr>
          <p:cNvPr id="9" name="Rechthoek 8">
            <a:extLst>
              <a:ext uri="{FF2B5EF4-FFF2-40B4-BE49-F238E27FC236}">
                <a16:creationId xmlns:a16="http://schemas.microsoft.com/office/drawing/2014/main" id="{5EED6936-F0E0-436A-8510-87C9461047BD}"/>
              </a:ext>
            </a:extLst>
          </p:cNvPr>
          <p:cNvSpPr/>
          <p:nvPr/>
        </p:nvSpPr>
        <p:spPr>
          <a:xfrm>
            <a:off x="531451" y="203184"/>
            <a:ext cx="6989232" cy="584775"/>
          </a:xfrm>
          <a:prstGeom prst="rect">
            <a:avLst/>
          </a:prstGeom>
        </p:spPr>
        <p:txBody>
          <a:bodyPr wrap="square">
            <a:spAutoFit/>
          </a:bodyPr>
          <a:lstStyle/>
          <a:p>
            <a:r>
              <a:rPr lang="nl-NL" sz="3200" b="1" dirty="0">
                <a:solidFill>
                  <a:srgbClr val="003782"/>
                </a:solidFill>
                <a:latin typeface="Verdana" panose="020B0604030504040204" pitchFamily="34" charset="0"/>
                <a:ea typeface="Verdana" panose="020B0604030504040204" pitchFamily="34" charset="0"/>
              </a:rPr>
              <a:t>Hoofdstuk 13 – omtrek cirkel</a:t>
            </a:r>
            <a:r>
              <a:rPr lang="nl-NL" sz="3200" dirty="0">
                <a:solidFill>
                  <a:srgbClr val="000000"/>
                </a:solidFill>
                <a:latin typeface="Verdana" panose="020B0604030504040204" pitchFamily="34" charset="0"/>
                <a:ea typeface="Verdana" panose="020B0604030504040204" pitchFamily="34" charset="0"/>
              </a:rPr>
              <a:t>​</a:t>
            </a:r>
            <a:endParaRPr lang="nl-NL" sz="3200" dirty="0">
              <a:latin typeface="Verdana" panose="020B0604030504040204" pitchFamily="34" charset="0"/>
              <a:ea typeface="Verdana" panose="020B0604030504040204" pitchFamily="34" charset="0"/>
            </a:endParaRPr>
          </a:p>
        </p:txBody>
      </p:sp>
      <p:sp>
        <p:nvSpPr>
          <p:cNvPr id="2" name="Rechthoek 1">
            <a:extLst>
              <a:ext uri="{FF2B5EF4-FFF2-40B4-BE49-F238E27FC236}">
                <a16:creationId xmlns:a16="http://schemas.microsoft.com/office/drawing/2014/main" id="{7DDD3C26-3A95-4FC5-925A-AEB977A43A4E}"/>
              </a:ext>
            </a:extLst>
          </p:cNvPr>
          <p:cNvSpPr/>
          <p:nvPr/>
        </p:nvSpPr>
        <p:spPr>
          <a:xfrm>
            <a:off x="531451" y="1193887"/>
            <a:ext cx="4133016" cy="3046988"/>
          </a:xfrm>
          <a:prstGeom prst="rect">
            <a:avLst/>
          </a:prstGeom>
        </p:spPr>
        <p:txBody>
          <a:bodyPr wrap="square">
            <a:spAutoFit/>
          </a:bodyPr>
          <a:lstStyle/>
          <a:p>
            <a:r>
              <a:rPr lang="nl-NL" sz="2400" dirty="0">
                <a:solidFill>
                  <a:srgbClr val="002060"/>
                </a:solidFill>
                <a:latin typeface="Verdana" panose="020B0604030504040204" pitchFamily="34" charset="0"/>
                <a:ea typeface="Verdana" panose="020B0604030504040204" pitchFamily="34" charset="0"/>
              </a:rPr>
              <a:t>De </a:t>
            </a:r>
            <a:r>
              <a:rPr lang="nl-NL" sz="2400" b="1" dirty="0">
                <a:solidFill>
                  <a:srgbClr val="002060"/>
                </a:solidFill>
                <a:latin typeface="Verdana" panose="020B0604030504040204" pitchFamily="34" charset="0"/>
                <a:ea typeface="Verdana" panose="020B0604030504040204" pitchFamily="34" charset="0"/>
              </a:rPr>
              <a:t>omtrek</a:t>
            </a:r>
            <a:r>
              <a:rPr lang="nl-NL" sz="2400" dirty="0">
                <a:solidFill>
                  <a:srgbClr val="002060"/>
                </a:solidFill>
                <a:latin typeface="Verdana" panose="020B0604030504040204" pitchFamily="34" charset="0"/>
                <a:ea typeface="Verdana" panose="020B0604030504040204" pitchFamily="34" charset="0"/>
              </a:rPr>
              <a:t> van een cirkel is 2∏R</a:t>
            </a:r>
          </a:p>
          <a:p>
            <a:endParaRPr lang="nl-NL" sz="2400" b="1" dirty="0">
              <a:solidFill>
                <a:srgbClr val="002060"/>
              </a:solidFill>
              <a:latin typeface="Verdana" panose="020B0604030504040204" pitchFamily="34" charset="0"/>
              <a:ea typeface="Verdana" panose="020B0604030504040204" pitchFamily="34" charset="0"/>
            </a:endParaRPr>
          </a:p>
          <a:p>
            <a:r>
              <a:rPr lang="nl-NL" sz="2400" dirty="0">
                <a:solidFill>
                  <a:srgbClr val="002060"/>
                </a:solidFill>
                <a:latin typeface="Verdana" panose="020B0604030504040204" pitchFamily="34" charset="0"/>
                <a:ea typeface="Verdana" panose="020B0604030504040204" pitchFamily="34" charset="0"/>
              </a:rPr>
              <a:t>∏ 	= 3,14</a:t>
            </a:r>
          </a:p>
          <a:p>
            <a:r>
              <a:rPr lang="nl-NL" sz="2400" dirty="0">
                <a:solidFill>
                  <a:srgbClr val="002060"/>
                </a:solidFill>
                <a:latin typeface="Verdana" panose="020B0604030504040204" pitchFamily="34" charset="0"/>
                <a:ea typeface="Verdana" panose="020B0604030504040204" pitchFamily="34" charset="0"/>
              </a:rPr>
              <a:t>R 	= straal</a:t>
            </a:r>
          </a:p>
          <a:p>
            <a:endParaRPr lang="nl-NL" sz="2400" dirty="0">
              <a:solidFill>
                <a:srgbClr val="002060"/>
              </a:solidFill>
              <a:latin typeface="Verdana" panose="020B0604030504040204" pitchFamily="34" charset="0"/>
              <a:ea typeface="Verdana" panose="020B0604030504040204" pitchFamily="34" charset="0"/>
            </a:endParaRPr>
          </a:p>
          <a:p>
            <a:r>
              <a:rPr lang="nl-NL" sz="2400" dirty="0">
                <a:solidFill>
                  <a:srgbClr val="002060"/>
                </a:solidFill>
                <a:latin typeface="Verdana" panose="020B0604030504040204" pitchFamily="34" charset="0"/>
                <a:ea typeface="Verdana" panose="020B0604030504040204" pitchFamily="34" charset="0"/>
              </a:rPr>
              <a:t>Straal is de helft van de diameter</a:t>
            </a:r>
          </a:p>
        </p:txBody>
      </p:sp>
      <p:pic>
        <p:nvPicPr>
          <p:cNvPr id="2050" name="Picture 2" descr="Afbeeldingsresultaat voor omtrek berekenen cirkel">
            <a:extLst>
              <a:ext uri="{FF2B5EF4-FFF2-40B4-BE49-F238E27FC236}">
                <a16:creationId xmlns:a16="http://schemas.microsoft.com/office/drawing/2014/main" id="{14795359-37FE-4B20-A769-3635B0ED5A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1054" y="1876678"/>
            <a:ext cx="3757345" cy="3757345"/>
          </a:xfrm>
          <a:prstGeom prst="rect">
            <a:avLst/>
          </a:prstGeom>
          <a:noFill/>
          <a:extLst>
            <a:ext uri="{909E8E84-426E-40DD-AFC4-6F175D3DCCD1}">
              <a14:hiddenFill xmlns:a14="http://schemas.microsoft.com/office/drawing/2010/main">
                <a:solidFill>
                  <a:srgbClr val="FFFFFF"/>
                </a:solidFill>
              </a14:hiddenFill>
            </a:ext>
          </a:extLst>
        </p:spPr>
      </p:pic>
      <p:sp>
        <p:nvSpPr>
          <p:cNvPr id="3" name="Pijl: draaiend 2">
            <a:extLst>
              <a:ext uri="{FF2B5EF4-FFF2-40B4-BE49-F238E27FC236}">
                <a16:creationId xmlns:a16="http://schemas.microsoft.com/office/drawing/2014/main" id="{1A1083BA-3435-414C-BBBB-098695F9B3A4}"/>
              </a:ext>
            </a:extLst>
          </p:cNvPr>
          <p:cNvSpPr/>
          <p:nvPr/>
        </p:nvSpPr>
        <p:spPr>
          <a:xfrm>
            <a:off x="5421114" y="925519"/>
            <a:ext cx="5517223" cy="5036748"/>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Tree>
    <p:extLst>
      <p:ext uri="{BB962C8B-B14F-4D97-AF65-F5344CB8AC3E}">
        <p14:creationId xmlns:p14="http://schemas.microsoft.com/office/powerpoint/2010/main" val="3921519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kstvak 7">
            <a:extLst>
              <a:ext uri="{FF2B5EF4-FFF2-40B4-BE49-F238E27FC236}">
                <a16:creationId xmlns:a16="http://schemas.microsoft.com/office/drawing/2014/main" id="{2C55F4E9-26F1-4125-B662-2DA7E812EF76}"/>
              </a:ext>
            </a:extLst>
          </p:cNvPr>
          <p:cNvSpPr txBox="1"/>
          <p:nvPr/>
        </p:nvSpPr>
        <p:spPr>
          <a:xfrm>
            <a:off x="10596880" y="121919"/>
            <a:ext cx="1168400" cy="156966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nl-NL" sz="3200" dirty="0">
                <a:solidFill>
                  <a:schemeClr val="bg1"/>
                </a:solidFill>
                <a:latin typeface="Verdana" panose="020B0604030504040204" pitchFamily="34" charset="0"/>
                <a:ea typeface="Verdana" panose="020B0604030504040204" pitchFamily="34" charset="0"/>
                <a:cs typeface="Calibri"/>
              </a:rPr>
              <a:t>Les</a:t>
            </a:r>
          </a:p>
          <a:p>
            <a:pPr algn="ctr"/>
            <a:r>
              <a:rPr lang="nl-NL" sz="3200" dirty="0">
                <a:solidFill>
                  <a:schemeClr val="bg1"/>
                </a:solidFill>
                <a:latin typeface="Verdana" panose="020B0604030504040204" pitchFamily="34" charset="0"/>
                <a:ea typeface="Verdana" panose="020B0604030504040204" pitchFamily="34" charset="0"/>
                <a:cs typeface="Calibri"/>
              </a:rPr>
              <a:t>13</a:t>
            </a:r>
          </a:p>
          <a:p>
            <a:pPr algn="ctr"/>
            <a:endParaRPr lang="nl-NL" sz="3200" dirty="0">
              <a:solidFill>
                <a:schemeClr val="bg1"/>
              </a:solidFill>
              <a:latin typeface="Verdana" panose="020B0604030504040204" pitchFamily="34" charset="0"/>
              <a:ea typeface="Verdana" panose="020B0604030504040204" pitchFamily="34" charset="0"/>
              <a:cs typeface="Calibri"/>
            </a:endParaRPr>
          </a:p>
        </p:txBody>
      </p:sp>
      <p:sp>
        <p:nvSpPr>
          <p:cNvPr id="9" name="Rechthoek 8">
            <a:extLst>
              <a:ext uri="{FF2B5EF4-FFF2-40B4-BE49-F238E27FC236}">
                <a16:creationId xmlns:a16="http://schemas.microsoft.com/office/drawing/2014/main" id="{5EED6936-F0E0-436A-8510-87C9461047BD}"/>
              </a:ext>
            </a:extLst>
          </p:cNvPr>
          <p:cNvSpPr/>
          <p:nvPr/>
        </p:nvSpPr>
        <p:spPr>
          <a:xfrm>
            <a:off x="531451" y="203184"/>
            <a:ext cx="6989232" cy="584775"/>
          </a:xfrm>
          <a:prstGeom prst="rect">
            <a:avLst/>
          </a:prstGeom>
        </p:spPr>
        <p:txBody>
          <a:bodyPr wrap="square">
            <a:spAutoFit/>
          </a:bodyPr>
          <a:lstStyle/>
          <a:p>
            <a:r>
              <a:rPr lang="nl-NL" sz="3200" b="1" dirty="0">
                <a:solidFill>
                  <a:srgbClr val="003782"/>
                </a:solidFill>
                <a:latin typeface="Verdana" panose="020B0604030504040204" pitchFamily="34" charset="0"/>
                <a:ea typeface="Verdana" panose="020B0604030504040204" pitchFamily="34" charset="0"/>
              </a:rPr>
              <a:t>Hoofdstuk 13 – omtrek cirkel</a:t>
            </a:r>
            <a:r>
              <a:rPr lang="nl-NL" sz="3200" dirty="0">
                <a:solidFill>
                  <a:srgbClr val="000000"/>
                </a:solidFill>
                <a:latin typeface="Verdana" panose="020B0604030504040204" pitchFamily="34" charset="0"/>
                <a:ea typeface="Verdana" panose="020B0604030504040204" pitchFamily="34" charset="0"/>
              </a:rPr>
              <a:t>​</a:t>
            </a:r>
            <a:endParaRPr lang="nl-NL" sz="3200" dirty="0">
              <a:latin typeface="Verdana" panose="020B0604030504040204" pitchFamily="34" charset="0"/>
              <a:ea typeface="Verdana" panose="020B0604030504040204" pitchFamily="34" charset="0"/>
            </a:endParaRPr>
          </a:p>
        </p:txBody>
      </p:sp>
      <p:sp>
        <p:nvSpPr>
          <p:cNvPr id="2" name="Rechthoek 1">
            <a:extLst>
              <a:ext uri="{FF2B5EF4-FFF2-40B4-BE49-F238E27FC236}">
                <a16:creationId xmlns:a16="http://schemas.microsoft.com/office/drawing/2014/main" id="{7DDD3C26-3A95-4FC5-925A-AEB977A43A4E}"/>
              </a:ext>
            </a:extLst>
          </p:cNvPr>
          <p:cNvSpPr/>
          <p:nvPr/>
        </p:nvSpPr>
        <p:spPr>
          <a:xfrm>
            <a:off x="531451" y="1193887"/>
            <a:ext cx="4133016" cy="830997"/>
          </a:xfrm>
          <a:prstGeom prst="rect">
            <a:avLst/>
          </a:prstGeom>
        </p:spPr>
        <p:txBody>
          <a:bodyPr wrap="square">
            <a:spAutoFit/>
          </a:bodyPr>
          <a:lstStyle/>
          <a:p>
            <a:r>
              <a:rPr lang="nl-NL" sz="2400" dirty="0">
                <a:solidFill>
                  <a:srgbClr val="002060"/>
                </a:solidFill>
                <a:latin typeface="Verdana" panose="020B0604030504040204" pitchFamily="34" charset="0"/>
                <a:ea typeface="Verdana" panose="020B0604030504040204" pitchFamily="34" charset="0"/>
              </a:rPr>
              <a:t>Wat is de </a:t>
            </a:r>
            <a:r>
              <a:rPr lang="nl-NL" sz="2400" b="1" dirty="0">
                <a:solidFill>
                  <a:srgbClr val="002060"/>
                </a:solidFill>
                <a:latin typeface="Verdana" panose="020B0604030504040204" pitchFamily="34" charset="0"/>
                <a:ea typeface="Verdana" panose="020B0604030504040204" pitchFamily="34" charset="0"/>
              </a:rPr>
              <a:t>omtrek</a:t>
            </a:r>
            <a:r>
              <a:rPr lang="nl-NL" sz="2400" dirty="0">
                <a:solidFill>
                  <a:srgbClr val="002060"/>
                </a:solidFill>
                <a:latin typeface="Verdana" panose="020B0604030504040204" pitchFamily="34" charset="0"/>
                <a:ea typeface="Verdana" panose="020B0604030504040204" pitchFamily="34" charset="0"/>
              </a:rPr>
              <a:t> van deze cirkel?</a:t>
            </a:r>
          </a:p>
        </p:txBody>
      </p:sp>
      <p:sp>
        <p:nvSpPr>
          <p:cNvPr id="4" name="Ovaal 3">
            <a:extLst>
              <a:ext uri="{FF2B5EF4-FFF2-40B4-BE49-F238E27FC236}">
                <a16:creationId xmlns:a16="http://schemas.microsoft.com/office/drawing/2014/main" id="{BED29EC3-EAEA-4440-9A44-C48A35EBFF58}"/>
              </a:ext>
            </a:extLst>
          </p:cNvPr>
          <p:cNvSpPr/>
          <p:nvPr/>
        </p:nvSpPr>
        <p:spPr>
          <a:xfrm>
            <a:off x="5476125" y="906749"/>
            <a:ext cx="3626777" cy="3544584"/>
          </a:xfrm>
          <a:prstGeom prst="ellipse">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6" name="Rechte verbindingslijn 5">
            <a:extLst>
              <a:ext uri="{FF2B5EF4-FFF2-40B4-BE49-F238E27FC236}">
                <a16:creationId xmlns:a16="http://schemas.microsoft.com/office/drawing/2014/main" id="{F6D55EC9-B229-4E00-A99E-C81A97811FD9}"/>
              </a:ext>
            </a:extLst>
          </p:cNvPr>
          <p:cNvCxnSpPr>
            <a:cxnSpLocks/>
          </p:cNvCxnSpPr>
          <p:nvPr/>
        </p:nvCxnSpPr>
        <p:spPr>
          <a:xfrm>
            <a:off x="5476125" y="2670700"/>
            <a:ext cx="3626777" cy="0"/>
          </a:xfrm>
          <a:prstGeom prst="line">
            <a:avLst/>
          </a:prstGeom>
          <a:ln w="44450"/>
        </p:spPr>
        <p:style>
          <a:lnRef idx="1">
            <a:schemeClr val="accent2"/>
          </a:lnRef>
          <a:fillRef idx="0">
            <a:schemeClr val="accent2"/>
          </a:fillRef>
          <a:effectRef idx="0">
            <a:schemeClr val="accent2"/>
          </a:effectRef>
          <a:fontRef idx="minor">
            <a:schemeClr val="tx1"/>
          </a:fontRef>
        </p:style>
      </p:cxnSp>
      <p:sp>
        <p:nvSpPr>
          <p:cNvPr id="7" name="Tekstvak 6">
            <a:extLst>
              <a:ext uri="{FF2B5EF4-FFF2-40B4-BE49-F238E27FC236}">
                <a16:creationId xmlns:a16="http://schemas.microsoft.com/office/drawing/2014/main" id="{48B1EA11-DD8D-466A-B09E-32EA24B9D4F5}"/>
              </a:ext>
            </a:extLst>
          </p:cNvPr>
          <p:cNvSpPr txBox="1"/>
          <p:nvPr/>
        </p:nvSpPr>
        <p:spPr>
          <a:xfrm>
            <a:off x="6770670" y="2270590"/>
            <a:ext cx="1273995" cy="400110"/>
          </a:xfrm>
          <a:prstGeom prst="rect">
            <a:avLst/>
          </a:prstGeom>
          <a:noFill/>
        </p:spPr>
        <p:txBody>
          <a:bodyPr wrap="square" rtlCol="0">
            <a:spAutoFit/>
          </a:bodyPr>
          <a:lstStyle/>
          <a:p>
            <a:r>
              <a:rPr lang="nl-NL" sz="2000" dirty="0">
                <a:latin typeface="Verdana" panose="020B0604030504040204" pitchFamily="34" charset="0"/>
                <a:ea typeface="Verdana" panose="020B0604030504040204" pitchFamily="34" charset="0"/>
              </a:rPr>
              <a:t>6 meter</a:t>
            </a:r>
          </a:p>
        </p:txBody>
      </p:sp>
      <p:sp>
        <p:nvSpPr>
          <p:cNvPr id="11" name="Rechthoek 10">
            <a:extLst>
              <a:ext uri="{FF2B5EF4-FFF2-40B4-BE49-F238E27FC236}">
                <a16:creationId xmlns:a16="http://schemas.microsoft.com/office/drawing/2014/main" id="{44A1D6C8-33B8-453D-83CA-7FC987EBF01E}"/>
              </a:ext>
            </a:extLst>
          </p:cNvPr>
          <p:cNvSpPr/>
          <p:nvPr/>
        </p:nvSpPr>
        <p:spPr>
          <a:xfrm>
            <a:off x="531450" y="2270590"/>
            <a:ext cx="4595353" cy="2677656"/>
          </a:xfrm>
          <a:prstGeom prst="rect">
            <a:avLst/>
          </a:prstGeom>
        </p:spPr>
        <p:txBody>
          <a:bodyPr wrap="square">
            <a:spAutoFit/>
          </a:bodyPr>
          <a:lstStyle/>
          <a:p>
            <a:r>
              <a:rPr lang="nl-NL" sz="2400" dirty="0">
                <a:solidFill>
                  <a:srgbClr val="002060"/>
                </a:solidFill>
                <a:latin typeface="Verdana" panose="020B0604030504040204" pitchFamily="34" charset="0"/>
                <a:ea typeface="Verdana" panose="020B0604030504040204" pitchFamily="34" charset="0"/>
              </a:rPr>
              <a:t>De </a:t>
            </a:r>
            <a:r>
              <a:rPr lang="nl-NL" sz="2400" b="1" dirty="0">
                <a:solidFill>
                  <a:srgbClr val="002060"/>
                </a:solidFill>
                <a:latin typeface="Verdana" panose="020B0604030504040204" pitchFamily="34" charset="0"/>
                <a:ea typeface="Verdana" panose="020B0604030504040204" pitchFamily="34" charset="0"/>
              </a:rPr>
              <a:t>omtrek</a:t>
            </a:r>
            <a:r>
              <a:rPr lang="nl-NL" sz="2400" dirty="0">
                <a:solidFill>
                  <a:srgbClr val="002060"/>
                </a:solidFill>
                <a:latin typeface="Verdana" panose="020B0604030504040204" pitchFamily="34" charset="0"/>
                <a:ea typeface="Verdana" panose="020B0604030504040204" pitchFamily="34" charset="0"/>
              </a:rPr>
              <a:t> van de cirkel is 2∏R</a:t>
            </a:r>
          </a:p>
          <a:p>
            <a:endParaRPr lang="nl-NL" sz="2400" b="1" dirty="0">
              <a:solidFill>
                <a:srgbClr val="002060"/>
              </a:solidFill>
              <a:latin typeface="Verdana" panose="020B0604030504040204" pitchFamily="34" charset="0"/>
              <a:ea typeface="Verdana" panose="020B0604030504040204" pitchFamily="34" charset="0"/>
            </a:endParaRPr>
          </a:p>
          <a:p>
            <a:r>
              <a:rPr lang="nl-NL" sz="2400" dirty="0">
                <a:solidFill>
                  <a:srgbClr val="002060"/>
                </a:solidFill>
                <a:latin typeface="Verdana" panose="020B0604030504040204" pitchFamily="34" charset="0"/>
                <a:ea typeface="Verdana" panose="020B0604030504040204" pitchFamily="34" charset="0"/>
              </a:rPr>
              <a:t>∏ 	= 3,14</a:t>
            </a:r>
          </a:p>
          <a:p>
            <a:r>
              <a:rPr lang="nl-NL" sz="2400" dirty="0">
                <a:solidFill>
                  <a:srgbClr val="002060"/>
                </a:solidFill>
                <a:latin typeface="Verdana" panose="020B0604030504040204" pitchFamily="34" charset="0"/>
                <a:ea typeface="Verdana" panose="020B0604030504040204" pitchFamily="34" charset="0"/>
              </a:rPr>
              <a:t>R 	= 3 (6 : 2)</a:t>
            </a:r>
          </a:p>
          <a:p>
            <a:endParaRPr lang="nl-NL" sz="2400" dirty="0">
              <a:solidFill>
                <a:srgbClr val="002060"/>
              </a:solidFill>
              <a:latin typeface="Verdana" panose="020B0604030504040204" pitchFamily="34" charset="0"/>
              <a:ea typeface="Verdana" panose="020B0604030504040204" pitchFamily="34" charset="0"/>
            </a:endParaRPr>
          </a:p>
          <a:p>
            <a:endParaRPr lang="nl-NL" sz="2400" b="1" dirty="0">
              <a:solidFill>
                <a:srgbClr val="002060"/>
              </a:solidFill>
              <a:latin typeface="Verdana" panose="020B0604030504040204" pitchFamily="34" charset="0"/>
              <a:ea typeface="Verdana" panose="020B0604030504040204" pitchFamily="34" charset="0"/>
            </a:endParaRPr>
          </a:p>
        </p:txBody>
      </p:sp>
      <p:sp>
        <p:nvSpPr>
          <p:cNvPr id="10" name="Tekstvak 9">
            <a:extLst>
              <a:ext uri="{FF2B5EF4-FFF2-40B4-BE49-F238E27FC236}">
                <a16:creationId xmlns:a16="http://schemas.microsoft.com/office/drawing/2014/main" id="{8B607447-45A5-451A-A868-86840C34A814}"/>
              </a:ext>
            </a:extLst>
          </p:cNvPr>
          <p:cNvSpPr txBox="1"/>
          <p:nvPr/>
        </p:nvSpPr>
        <p:spPr>
          <a:xfrm>
            <a:off x="531450" y="4386556"/>
            <a:ext cx="6097712" cy="830997"/>
          </a:xfrm>
          <a:prstGeom prst="rect">
            <a:avLst/>
          </a:prstGeom>
          <a:noFill/>
        </p:spPr>
        <p:txBody>
          <a:bodyPr wrap="square">
            <a:spAutoFit/>
          </a:bodyPr>
          <a:lstStyle/>
          <a:p>
            <a:r>
              <a:rPr lang="nl-NL" sz="2400" dirty="0">
                <a:solidFill>
                  <a:srgbClr val="002060"/>
                </a:solidFill>
                <a:latin typeface="Verdana" panose="020B0604030504040204" pitchFamily="34" charset="0"/>
                <a:ea typeface="Verdana" panose="020B0604030504040204" pitchFamily="34" charset="0"/>
              </a:rPr>
              <a:t>Dus 2 x 3,14 x 3 = </a:t>
            </a:r>
          </a:p>
          <a:p>
            <a:r>
              <a:rPr lang="nl-NL" sz="2400" b="1" dirty="0">
                <a:solidFill>
                  <a:srgbClr val="002060"/>
                </a:solidFill>
                <a:latin typeface="Verdana" panose="020B0604030504040204" pitchFamily="34" charset="0"/>
                <a:ea typeface="Verdana" panose="020B0604030504040204" pitchFamily="34" charset="0"/>
              </a:rPr>
              <a:t>     18,84 meter</a:t>
            </a:r>
            <a:endParaRPr lang="nl-NL" sz="2400" dirty="0"/>
          </a:p>
        </p:txBody>
      </p:sp>
    </p:spTree>
    <p:extLst>
      <p:ext uri="{BB962C8B-B14F-4D97-AF65-F5344CB8AC3E}">
        <p14:creationId xmlns:p14="http://schemas.microsoft.com/office/powerpoint/2010/main" val="2683964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barn(inVertical)">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0" grpId="0"/>
    </p:bld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A8205FE55B24942835CB39036AEFD5A" ma:contentTypeVersion="8" ma:contentTypeDescription="Een nieuw document maken." ma:contentTypeScope="" ma:versionID="2178a263570a1a615dc194f075ab59ff">
  <xsd:schema xmlns:xsd="http://www.w3.org/2001/XMLSchema" xmlns:xs="http://www.w3.org/2001/XMLSchema" xmlns:p="http://schemas.microsoft.com/office/2006/metadata/properties" xmlns:ns2="0f85fce5-aa8f-4a52-a27e-a2cd12d61b3a" xmlns:ns3="b464b185-1d33-43a3-aa5d-9f916b87b82c" targetNamespace="http://schemas.microsoft.com/office/2006/metadata/properties" ma:root="true" ma:fieldsID="60c51c208ecdcf5a403c7670476fc405" ns2:_="" ns3:_="">
    <xsd:import namespace="0f85fce5-aa8f-4a52-a27e-a2cd12d61b3a"/>
    <xsd:import namespace="b464b185-1d33-43a3-aa5d-9f916b87b82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85fce5-aa8f-4a52-a27e-a2cd12d61b3a"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464b185-1d33-43a3-aa5d-9f916b87b82c" elementFormDefault="qualified">
    <xsd:import namespace="http://schemas.microsoft.com/office/2006/documentManagement/types"/>
    <xsd:import namespace="http://schemas.microsoft.com/office/infopath/2007/PartnerControls"/>
    <xsd:element name="SharedWithUsers" ma:index="10"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1A48F44-4D9F-483F-8A1A-3CF329461FD1}">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51590826-CB81-4EBB-B920-253EC8C13E90}">
  <ds:schemaRefs>
    <ds:schemaRef ds:uri="http://schemas.microsoft.com/sharepoint/v3/contenttype/forms"/>
  </ds:schemaRefs>
</ds:datastoreItem>
</file>

<file path=customXml/itemProps3.xml><?xml version="1.0" encoding="utf-8"?>
<ds:datastoreItem xmlns:ds="http://schemas.openxmlformats.org/officeDocument/2006/customXml" ds:itemID="{D392A382-84B1-446E-9BAE-BC599D5BE6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f85fce5-aa8f-4a52-a27e-a2cd12d61b3a"/>
    <ds:schemaRef ds:uri="b464b185-1d33-43a3-aa5d-9f916b87b82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307</Words>
  <Application>Microsoft Office PowerPoint</Application>
  <PresentationFormat>Breedbeeld</PresentationFormat>
  <Paragraphs>52</Paragraphs>
  <Slides>6</Slides>
  <Notes>1</Notes>
  <HiddenSlides>0</HiddenSlides>
  <MMClips>0</MMClips>
  <ScaleCrop>false</ScaleCrop>
  <HeadingPairs>
    <vt:vector size="8" baseType="variant">
      <vt:variant>
        <vt:lpstr>Gebruikte lettertypen</vt:lpstr>
      </vt:variant>
      <vt:variant>
        <vt:i4>5</vt:i4>
      </vt:variant>
      <vt:variant>
        <vt:lpstr>Thema</vt:lpstr>
      </vt:variant>
      <vt:variant>
        <vt:i4>1</vt:i4>
      </vt:variant>
      <vt:variant>
        <vt:lpstr>Ingesloten OLE-bronprogramma's</vt:lpstr>
      </vt:variant>
      <vt:variant>
        <vt:i4>1</vt:i4>
      </vt:variant>
      <vt:variant>
        <vt:lpstr>Diatitels</vt:lpstr>
      </vt:variant>
      <vt:variant>
        <vt:i4>6</vt:i4>
      </vt:variant>
    </vt:vector>
  </HeadingPairs>
  <TitlesOfParts>
    <vt:vector size="13" baseType="lpstr">
      <vt:lpstr>Arial</vt:lpstr>
      <vt:lpstr>Calibri</vt:lpstr>
      <vt:lpstr>Calibri Light</vt:lpstr>
      <vt:lpstr>Trebuchet MS</vt:lpstr>
      <vt:lpstr>Verdana</vt:lpstr>
      <vt:lpstr>Kantoorthema</vt:lpstr>
      <vt:lpstr>Worksheet</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Frans Luinstra</dc:creator>
  <cp:lastModifiedBy>Jan Bernard Bos</cp:lastModifiedBy>
  <cp:revision>159</cp:revision>
  <dcterms:created xsi:type="dcterms:W3CDTF">2017-09-30T19:36:01Z</dcterms:created>
  <dcterms:modified xsi:type="dcterms:W3CDTF">2021-03-26T08:52:41Z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0x0101000A8205FE55B24942835CB39036AEFD5A</vt:lpwstr>
  </property>
</Properties>
</file>