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9" r:id="rId7"/>
    <p:sldId id="260" r:id="rId8"/>
    <p:sldId id="261" r:id="rId9"/>
    <p:sldId id="258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s, Jan Bernard" initials="BJB" lastIdx="1" clrIdx="0">
    <p:extLst>
      <p:ext uri="{19B8F6BF-5375-455C-9EA6-DF929625EA0E}">
        <p15:presenceInfo xmlns:p15="http://schemas.microsoft.com/office/powerpoint/2012/main" userId="S::jb.bos01@alfa-college.nl::6173c556-4459-4446-bc23-6f1aec39a1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003782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031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s, Jan Bernard" userId="6173c556-4459-4446-bc23-6f1aec39a15e" providerId="ADAL" clId="{8B3323CC-7D32-4A81-B181-FFB98146E226}"/>
    <pc:docChg chg="undo custSel addSld delSld modSld sldOrd">
      <pc:chgData name="Bos, Jan Bernard" userId="6173c556-4459-4446-bc23-6f1aec39a15e" providerId="ADAL" clId="{8B3323CC-7D32-4A81-B181-FFB98146E226}" dt="2020-02-10T13:27:00.003" v="472" actId="1076"/>
      <pc:docMkLst>
        <pc:docMk/>
      </pc:docMkLst>
      <pc:sldChg chg="modSp">
        <pc:chgData name="Bos, Jan Bernard" userId="6173c556-4459-4446-bc23-6f1aec39a15e" providerId="ADAL" clId="{8B3323CC-7D32-4A81-B181-FFB98146E226}" dt="2020-02-10T12:36:05.839" v="32" actId="20577"/>
        <pc:sldMkLst>
          <pc:docMk/>
          <pc:sldMk cId="3934388439" sldId="256"/>
        </pc:sldMkLst>
        <pc:spChg chg="mod">
          <ac:chgData name="Bos, Jan Bernard" userId="6173c556-4459-4446-bc23-6f1aec39a15e" providerId="ADAL" clId="{8B3323CC-7D32-4A81-B181-FFB98146E226}" dt="2020-02-10T12:36:05.839" v="32" actId="20577"/>
          <ac:spMkLst>
            <pc:docMk/>
            <pc:sldMk cId="3934388439" sldId="256"/>
            <ac:spMk id="5" creationId="{09820735-BE38-4511-B604-93BBCD86CB02}"/>
          </ac:spMkLst>
        </pc:spChg>
      </pc:sldChg>
      <pc:sldChg chg="addSp delSp modSp">
        <pc:chgData name="Bos, Jan Bernard" userId="6173c556-4459-4446-bc23-6f1aec39a15e" providerId="ADAL" clId="{8B3323CC-7D32-4A81-B181-FFB98146E226}" dt="2020-02-10T13:03:23.533" v="323" actId="1076"/>
        <pc:sldMkLst>
          <pc:docMk/>
          <pc:sldMk cId="169795164" sldId="257"/>
        </pc:sldMkLst>
        <pc:spChg chg="add mod">
          <ac:chgData name="Bos, Jan Bernard" userId="6173c556-4459-4446-bc23-6f1aec39a15e" providerId="ADAL" clId="{8B3323CC-7D32-4A81-B181-FFB98146E226}" dt="2020-02-10T13:03:19.072" v="322" actId="1076"/>
          <ac:spMkLst>
            <pc:docMk/>
            <pc:sldMk cId="169795164" sldId="257"/>
            <ac:spMk id="2" creationId="{7DDD3C26-3A95-4FC5-925A-AEB977A43A4E}"/>
          </ac:spMkLst>
        </pc:spChg>
        <pc:spChg chg="add mod">
          <ac:chgData name="Bos, Jan Bernard" userId="6173c556-4459-4446-bc23-6f1aec39a15e" providerId="ADAL" clId="{8B3323CC-7D32-4A81-B181-FFB98146E226}" dt="2020-02-10T12:41:11.757" v="132" actId="14100"/>
          <ac:spMkLst>
            <pc:docMk/>
            <pc:sldMk cId="169795164" sldId="257"/>
            <ac:spMk id="7" creationId="{7440686E-10A2-434E-A2FD-CAC3BFB0A91D}"/>
          </ac:spMkLst>
        </pc:spChg>
        <pc:spChg chg="mod">
          <ac:chgData name="Bos, Jan Bernard" userId="6173c556-4459-4446-bc23-6f1aec39a15e" providerId="ADAL" clId="{8B3323CC-7D32-4A81-B181-FFB98146E226}" dt="2020-02-10T12:36:38.560" v="54" actId="20577"/>
          <ac:spMkLst>
            <pc:docMk/>
            <pc:sldMk cId="169795164" sldId="257"/>
            <ac:spMk id="8" creationId="{2C55F4E9-26F1-4125-B662-2DA7E812EF76}"/>
          </ac:spMkLst>
        </pc:spChg>
        <pc:spChg chg="mod">
          <ac:chgData name="Bos, Jan Bernard" userId="6173c556-4459-4446-bc23-6f1aec39a15e" providerId="ADAL" clId="{8B3323CC-7D32-4A81-B181-FFB98146E226}" dt="2020-02-10T12:36:33.408" v="53" actId="20577"/>
          <ac:spMkLst>
            <pc:docMk/>
            <pc:sldMk cId="169795164" sldId="257"/>
            <ac:spMk id="9" creationId="{5EED6936-F0E0-436A-8510-87C9461047BD}"/>
          </ac:spMkLst>
        </pc:spChg>
        <pc:spChg chg="add mod">
          <ac:chgData name="Bos, Jan Bernard" userId="6173c556-4459-4446-bc23-6f1aec39a15e" providerId="ADAL" clId="{8B3323CC-7D32-4A81-B181-FFB98146E226}" dt="2020-02-10T12:41:47.520" v="144" actId="20577"/>
          <ac:spMkLst>
            <pc:docMk/>
            <pc:sldMk cId="169795164" sldId="257"/>
            <ac:spMk id="10" creationId="{76ACD9F9-E4B6-49C2-A7AF-D96B12AAF9FB}"/>
          </ac:spMkLst>
        </pc:spChg>
        <pc:spChg chg="add mod">
          <ac:chgData name="Bos, Jan Bernard" userId="6173c556-4459-4446-bc23-6f1aec39a15e" providerId="ADAL" clId="{8B3323CC-7D32-4A81-B181-FFB98146E226}" dt="2020-02-10T12:54:25.066" v="312" actId="1076"/>
          <ac:spMkLst>
            <pc:docMk/>
            <pc:sldMk cId="169795164" sldId="257"/>
            <ac:spMk id="11" creationId="{759AA3DB-345C-4B33-A1DC-0DEDCF87F24D}"/>
          </ac:spMkLst>
        </pc:spChg>
        <pc:picChg chg="del">
          <ac:chgData name="Bos, Jan Bernard" userId="6173c556-4459-4446-bc23-6f1aec39a15e" providerId="ADAL" clId="{8B3323CC-7D32-4A81-B181-FFB98146E226}" dt="2020-02-10T12:36:41.220" v="55" actId="478"/>
          <ac:picMkLst>
            <pc:docMk/>
            <pc:sldMk cId="169795164" sldId="257"/>
            <ac:picMk id="1026" creationId="{F10152BD-4ADC-4965-A2A9-A243C26380DD}"/>
          </ac:picMkLst>
        </pc:picChg>
        <pc:picChg chg="del">
          <ac:chgData name="Bos, Jan Bernard" userId="6173c556-4459-4446-bc23-6f1aec39a15e" providerId="ADAL" clId="{8B3323CC-7D32-4A81-B181-FFB98146E226}" dt="2020-02-10T12:36:42.908" v="56" actId="478"/>
          <ac:picMkLst>
            <pc:docMk/>
            <pc:sldMk cId="169795164" sldId="257"/>
            <ac:picMk id="1028" creationId="{B1C467EF-2C14-4623-8128-16763E268818}"/>
          </ac:picMkLst>
        </pc:picChg>
        <pc:picChg chg="add del mod">
          <ac:chgData name="Bos, Jan Bernard" userId="6173c556-4459-4446-bc23-6f1aec39a15e" providerId="ADAL" clId="{8B3323CC-7D32-4A81-B181-FFB98146E226}" dt="2020-02-10T12:59:59.466" v="316" actId="478"/>
          <ac:picMkLst>
            <pc:docMk/>
            <pc:sldMk cId="169795164" sldId="257"/>
            <ac:picMk id="2050" creationId="{D28A8AA5-23C5-45CE-8E88-C5AF6FA412F7}"/>
          </ac:picMkLst>
        </pc:picChg>
        <pc:picChg chg="add del mod">
          <ac:chgData name="Bos, Jan Bernard" userId="6173c556-4459-4446-bc23-6f1aec39a15e" providerId="ADAL" clId="{8B3323CC-7D32-4A81-B181-FFB98146E226}" dt="2020-02-10T13:02:05.893" v="319" actId="478"/>
          <ac:picMkLst>
            <pc:docMk/>
            <pc:sldMk cId="169795164" sldId="257"/>
            <ac:picMk id="2052" creationId="{7880C37E-C549-429A-9D08-5FC32C24EE18}"/>
          </ac:picMkLst>
        </pc:picChg>
        <pc:picChg chg="add mod">
          <ac:chgData name="Bos, Jan Bernard" userId="6173c556-4459-4446-bc23-6f1aec39a15e" providerId="ADAL" clId="{8B3323CC-7D32-4A81-B181-FFB98146E226}" dt="2020-02-10T13:03:23.533" v="323" actId="1076"/>
          <ac:picMkLst>
            <pc:docMk/>
            <pc:sldMk cId="169795164" sldId="257"/>
            <ac:picMk id="2054" creationId="{8A4EF7E8-857E-4C39-B0B5-9C2FE6DD8816}"/>
          </ac:picMkLst>
        </pc:picChg>
      </pc:sldChg>
      <pc:sldChg chg="del">
        <pc:chgData name="Bos, Jan Bernard" userId="6173c556-4459-4446-bc23-6f1aec39a15e" providerId="ADAL" clId="{8B3323CC-7D32-4A81-B181-FFB98146E226}" dt="2020-02-10T12:36:51.249" v="57" actId="2696"/>
        <pc:sldMkLst>
          <pc:docMk/>
          <pc:sldMk cId="500623316" sldId="258"/>
        </pc:sldMkLst>
      </pc:sldChg>
      <pc:sldChg chg="addSp delSp modSp add">
        <pc:chgData name="Bos, Jan Bernard" userId="6173c556-4459-4446-bc23-6f1aec39a15e" providerId="ADAL" clId="{8B3323CC-7D32-4A81-B181-FFB98146E226}" dt="2020-02-10T13:25:04.276" v="455" actId="1076"/>
        <pc:sldMkLst>
          <pc:docMk/>
          <pc:sldMk cId="2658705101" sldId="258"/>
        </pc:sldMkLst>
        <pc:spChg chg="del">
          <ac:chgData name="Bos, Jan Bernard" userId="6173c556-4459-4446-bc23-6f1aec39a15e" providerId="ADAL" clId="{8B3323CC-7D32-4A81-B181-FFB98146E226}" dt="2020-02-10T12:44:28.068" v="150" actId="478"/>
          <ac:spMkLst>
            <pc:docMk/>
            <pc:sldMk cId="2658705101" sldId="258"/>
            <ac:spMk id="2" creationId="{7DDD3C26-3A95-4FC5-925A-AEB977A43A4E}"/>
          </ac:spMkLst>
        </pc:spChg>
        <pc:spChg chg="del mod">
          <ac:chgData name="Bos, Jan Bernard" userId="6173c556-4459-4446-bc23-6f1aec39a15e" providerId="ADAL" clId="{8B3323CC-7D32-4A81-B181-FFB98146E226}" dt="2020-02-10T12:44:23.512" v="148"/>
          <ac:spMkLst>
            <pc:docMk/>
            <pc:sldMk cId="2658705101" sldId="258"/>
            <ac:spMk id="7" creationId="{7440686E-10A2-434E-A2FD-CAC3BFB0A91D}"/>
          </ac:spMkLst>
        </pc:spChg>
        <pc:spChg chg="del">
          <ac:chgData name="Bos, Jan Bernard" userId="6173c556-4459-4446-bc23-6f1aec39a15e" providerId="ADAL" clId="{8B3323CC-7D32-4A81-B181-FFB98146E226}" dt="2020-02-10T12:44:26.393" v="149" actId="478"/>
          <ac:spMkLst>
            <pc:docMk/>
            <pc:sldMk cId="2658705101" sldId="258"/>
            <ac:spMk id="10" creationId="{76ACD9F9-E4B6-49C2-A7AF-D96B12AAF9FB}"/>
          </ac:spMkLst>
        </pc:spChg>
        <pc:spChg chg="add mod">
          <ac:chgData name="Bos, Jan Bernard" userId="6173c556-4459-4446-bc23-6f1aec39a15e" providerId="ADAL" clId="{8B3323CC-7D32-4A81-B181-FFB98146E226}" dt="2020-02-10T12:46:53.094" v="212" actId="14100"/>
          <ac:spMkLst>
            <pc:docMk/>
            <pc:sldMk cId="2658705101" sldId="258"/>
            <ac:spMk id="11" creationId="{EF346CA4-49D6-4B80-B656-D966CB73B775}"/>
          </ac:spMkLst>
        </pc:spChg>
        <pc:spChg chg="add mod">
          <ac:chgData name="Bos, Jan Bernard" userId="6173c556-4459-4446-bc23-6f1aec39a15e" providerId="ADAL" clId="{8B3323CC-7D32-4A81-B181-FFB98146E226}" dt="2020-02-10T12:52:04.243" v="278" actId="1076"/>
          <ac:spMkLst>
            <pc:docMk/>
            <pc:sldMk cId="2658705101" sldId="258"/>
            <ac:spMk id="13" creationId="{42195A52-556A-4BFB-AAC3-8E717B088BD2}"/>
          </ac:spMkLst>
        </pc:spChg>
        <pc:spChg chg="add mod">
          <ac:chgData name="Bos, Jan Bernard" userId="6173c556-4459-4446-bc23-6f1aec39a15e" providerId="ADAL" clId="{8B3323CC-7D32-4A81-B181-FFB98146E226}" dt="2020-02-10T12:49:38.476" v="239" actId="14100"/>
          <ac:spMkLst>
            <pc:docMk/>
            <pc:sldMk cId="2658705101" sldId="258"/>
            <ac:spMk id="14" creationId="{26884D3E-C890-4737-AB3B-3E62C3021010}"/>
          </ac:spMkLst>
        </pc:spChg>
        <pc:spChg chg="add mod">
          <ac:chgData name="Bos, Jan Bernard" userId="6173c556-4459-4446-bc23-6f1aec39a15e" providerId="ADAL" clId="{8B3323CC-7D32-4A81-B181-FFB98146E226}" dt="2020-02-10T12:51:09.805" v="264" actId="14100"/>
          <ac:spMkLst>
            <pc:docMk/>
            <pc:sldMk cId="2658705101" sldId="258"/>
            <ac:spMk id="15" creationId="{ADC6C363-C2BD-4531-BFF1-784D10A56129}"/>
          </ac:spMkLst>
        </pc:spChg>
        <pc:spChg chg="add mod">
          <ac:chgData name="Bos, Jan Bernard" userId="6173c556-4459-4446-bc23-6f1aec39a15e" providerId="ADAL" clId="{8B3323CC-7D32-4A81-B181-FFB98146E226}" dt="2020-02-10T12:51:37.445" v="276" actId="20577"/>
          <ac:spMkLst>
            <pc:docMk/>
            <pc:sldMk cId="2658705101" sldId="258"/>
            <ac:spMk id="16" creationId="{08BDF292-0BE1-46DD-811A-71BA78DD1235}"/>
          </ac:spMkLst>
        </pc:spChg>
        <pc:picChg chg="add mod modCrop">
          <ac:chgData name="Bos, Jan Bernard" userId="6173c556-4459-4446-bc23-6f1aec39a15e" providerId="ADAL" clId="{8B3323CC-7D32-4A81-B181-FFB98146E226}" dt="2020-02-10T13:25:04.276" v="455" actId="1076"/>
          <ac:picMkLst>
            <pc:docMk/>
            <pc:sldMk cId="2658705101" sldId="258"/>
            <ac:picMk id="3" creationId="{84BB43F7-405E-48CE-A407-07D4B91ABAEB}"/>
          </ac:picMkLst>
        </pc:picChg>
        <pc:picChg chg="add mod modCrop">
          <ac:chgData name="Bos, Jan Bernard" userId="6173c556-4459-4446-bc23-6f1aec39a15e" providerId="ADAL" clId="{8B3323CC-7D32-4A81-B181-FFB98146E226}" dt="2020-02-10T12:48:04.043" v="220" actId="1076"/>
          <ac:picMkLst>
            <pc:docMk/>
            <pc:sldMk cId="2658705101" sldId="258"/>
            <ac:picMk id="12" creationId="{B130CD1B-BE6A-4DF8-8403-EA482D2BDD94}"/>
          </ac:picMkLst>
        </pc:picChg>
      </pc:sldChg>
      <pc:sldChg chg="del">
        <pc:chgData name="Bos, Jan Bernard" userId="6173c556-4459-4446-bc23-6f1aec39a15e" providerId="ADAL" clId="{8B3323CC-7D32-4A81-B181-FFB98146E226}" dt="2020-02-10T12:36:51.249" v="57" actId="2696"/>
        <pc:sldMkLst>
          <pc:docMk/>
          <pc:sldMk cId="1123319066" sldId="259"/>
        </pc:sldMkLst>
      </pc:sldChg>
      <pc:sldChg chg="addSp delSp modSp add">
        <pc:chgData name="Bos, Jan Bernard" userId="6173c556-4459-4446-bc23-6f1aec39a15e" providerId="ADAL" clId="{8B3323CC-7D32-4A81-B181-FFB98146E226}" dt="2020-02-10T13:13:00.394" v="387" actId="207"/>
        <pc:sldMkLst>
          <pc:docMk/>
          <pc:sldMk cId="3162379635" sldId="259"/>
        </pc:sldMkLst>
        <pc:spChg chg="del">
          <ac:chgData name="Bos, Jan Bernard" userId="6173c556-4459-4446-bc23-6f1aec39a15e" providerId="ADAL" clId="{8B3323CC-7D32-4A81-B181-FFB98146E226}" dt="2020-02-10T13:04:10.597" v="329" actId="478"/>
          <ac:spMkLst>
            <pc:docMk/>
            <pc:sldMk cId="3162379635" sldId="259"/>
            <ac:spMk id="2" creationId="{7DDD3C26-3A95-4FC5-925A-AEB977A43A4E}"/>
          </ac:spMkLst>
        </pc:spChg>
        <pc:spChg chg="add mod">
          <ac:chgData name="Bos, Jan Bernard" userId="6173c556-4459-4446-bc23-6f1aec39a15e" providerId="ADAL" clId="{8B3323CC-7D32-4A81-B181-FFB98146E226}" dt="2020-02-10T13:06:42.831" v="337" actId="14100"/>
          <ac:spMkLst>
            <pc:docMk/>
            <pc:sldMk cId="3162379635" sldId="259"/>
            <ac:spMk id="3" creationId="{52972F4B-D693-406C-B505-79257BC77955}"/>
          </ac:spMkLst>
        </pc:spChg>
        <pc:spChg chg="add mod">
          <ac:chgData name="Bos, Jan Bernard" userId="6173c556-4459-4446-bc23-6f1aec39a15e" providerId="ADAL" clId="{8B3323CC-7D32-4A81-B181-FFB98146E226}" dt="2020-02-10T13:08:52.346" v="348" actId="1076"/>
          <ac:spMkLst>
            <pc:docMk/>
            <pc:sldMk cId="3162379635" sldId="259"/>
            <ac:spMk id="4" creationId="{838A06ED-5692-4138-96F4-C5AB6F267358}"/>
          </ac:spMkLst>
        </pc:spChg>
        <pc:spChg chg="add mod">
          <ac:chgData name="Bos, Jan Bernard" userId="6173c556-4459-4446-bc23-6f1aec39a15e" providerId="ADAL" clId="{8B3323CC-7D32-4A81-B181-FFB98146E226}" dt="2020-02-10T13:10:13.564" v="354" actId="1076"/>
          <ac:spMkLst>
            <pc:docMk/>
            <pc:sldMk cId="3162379635" sldId="259"/>
            <ac:spMk id="5" creationId="{9596C535-1C76-4665-9508-51DECA240CD3}"/>
          </ac:spMkLst>
        </pc:spChg>
        <pc:spChg chg="add mod">
          <ac:chgData name="Bos, Jan Bernard" userId="6173c556-4459-4446-bc23-6f1aec39a15e" providerId="ADAL" clId="{8B3323CC-7D32-4A81-B181-FFB98146E226}" dt="2020-02-10T13:09:02.295" v="352" actId="1076"/>
          <ac:spMkLst>
            <pc:docMk/>
            <pc:sldMk cId="3162379635" sldId="259"/>
            <ac:spMk id="6" creationId="{C8DE28B3-EFFE-47AC-8823-CE9B44B6BC79}"/>
          </ac:spMkLst>
        </pc:spChg>
        <pc:spChg chg="del mod">
          <ac:chgData name="Bos, Jan Bernard" userId="6173c556-4459-4446-bc23-6f1aec39a15e" providerId="ADAL" clId="{8B3323CC-7D32-4A81-B181-FFB98146E226}" dt="2020-02-10T13:04:08.786" v="328"/>
          <ac:spMkLst>
            <pc:docMk/>
            <pc:sldMk cId="3162379635" sldId="259"/>
            <ac:spMk id="7" creationId="{7440686E-10A2-434E-A2FD-CAC3BFB0A91D}"/>
          </ac:spMkLst>
        </pc:spChg>
        <pc:spChg chg="del">
          <ac:chgData name="Bos, Jan Bernard" userId="6173c556-4459-4446-bc23-6f1aec39a15e" providerId="ADAL" clId="{8B3323CC-7D32-4A81-B181-FFB98146E226}" dt="2020-02-10T13:04:08.786" v="326" actId="478"/>
          <ac:spMkLst>
            <pc:docMk/>
            <pc:sldMk cId="3162379635" sldId="259"/>
            <ac:spMk id="10" creationId="{76ACD9F9-E4B6-49C2-A7AF-D96B12AAF9FB}"/>
          </ac:spMkLst>
        </pc:spChg>
        <pc:spChg chg="del">
          <ac:chgData name="Bos, Jan Bernard" userId="6173c556-4459-4446-bc23-6f1aec39a15e" providerId="ADAL" clId="{8B3323CC-7D32-4A81-B181-FFB98146E226}" dt="2020-02-10T13:04:13.072" v="330" actId="478"/>
          <ac:spMkLst>
            <pc:docMk/>
            <pc:sldMk cId="3162379635" sldId="259"/>
            <ac:spMk id="11" creationId="{759AA3DB-345C-4B33-A1DC-0DEDCF87F24D}"/>
          </ac:spMkLst>
        </pc:spChg>
        <pc:spChg chg="add mod">
          <ac:chgData name="Bos, Jan Bernard" userId="6173c556-4459-4446-bc23-6f1aec39a15e" providerId="ADAL" clId="{8B3323CC-7D32-4A81-B181-FFB98146E226}" dt="2020-02-10T13:08:58.124" v="350" actId="1076"/>
          <ac:spMkLst>
            <pc:docMk/>
            <pc:sldMk cId="3162379635" sldId="259"/>
            <ac:spMk id="12" creationId="{BB0369DB-018C-465E-BECA-1F3A9915E3C1}"/>
          </ac:spMkLst>
        </pc:spChg>
        <pc:spChg chg="add mod">
          <ac:chgData name="Bos, Jan Bernard" userId="6173c556-4459-4446-bc23-6f1aec39a15e" providerId="ADAL" clId="{8B3323CC-7D32-4A81-B181-FFB98146E226}" dt="2020-02-10T13:11:45.879" v="367" actId="207"/>
          <ac:spMkLst>
            <pc:docMk/>
            <pc:sldMk cId="3162379635" sldId="259"/>
            <ac:spMk id="13" creationId="{27250869-DB92-4A27-869F-C5A8916923D7}"/>
          </ac:spMkLst>
        </pc:spChg>
        <pc:spChg chg="add mod">
          <ac:chgData name="Bos, Jan Bernard" userId="6173c556-4459-4446-bc23-6f1aec39a15e" providerId="ADAL" clId="{8B3323CC-7D32-4A81-B181-FFB98146E226}" dt="2020-02-10T13:11:33.343" v="366" actId="207"/>
          <ac:spMkLst>
            <pc:docMk/>
            <pc:sldMk cId="3162379635" sldId="259"/>
            <ac:spMk id="14" creationId="{370C0095-B705-4ABD-A568-5250F136830E}"/>
          </ac:spMkLst>
        </pc:spChg>
        <pc:spChg chg="add mod">
          <ac:chgData name="Bos, Jan Bernard" userId="6173c556-4459-4446-bc23-6f1aec39a15e" providerId="ADAL" clId="{8B3323CC-7D32-4A81-B181-FFB98146E226}" dt="2020-02-10T13:13:00.394" v="387" actId="207"/>
          <ac:spMkLst>
            <pc:docMk/>
            <pc:sldMk cId="3162379635" sldId="259"/>
            <ac:spMk id="15" creationId="{CB10789A-8C55-433B-BD0B-AA80B2B0400D}"/>
          </ac:spMkLst>
        </pc:spChg>
        <pc:picChg chg="del">
          <ac:chgData name="Bos, Jan Bernard" userId="6173c556-4459-4446-bc23-6f1aec39a15e" providerId="ADAL" clId="{8B3323CC-7D32-4A81-B181-FFB98146E226}" dt="2020-02-10T13:04:14.040" v="331" actId="478"/>
          <ac:picMkLst>
            <pc:docMk/>
            <pc:sldMk cId="3162379635" sldId="259"/>
            <ac:picMk id="2054" creationId="{8A4EF7E8-857E-4C39-B0B5-9C2FE6DD8816}"/>
          </ac:picMkLst>
        </pc:picChg>
      </pc:sldChg>
      <pc:sldChg chg="addSp delSp modSp add ord delAnim modAnim">
        <pc:chgData name="Bos, Jan Bernard" userId="6173c556-4459-4446-bc23-6f1aec39a15e" providerId="ADAL" clId="{8B3323CC-7D32-4A81-B181-FFB98146E226}" dt="2020-02-10T13:26:34.050" v="470" actId="122"/>
        <pc:sldMkLst>
          <pc:docMk/>
          <pc:sldMk cId="764599873" sldId="260"/>
        </pc:sldMkLst>
        <pc:spChg chg="del">
          <ac:chgData name="Bos, Jan Bernard" userId="6173c556-4459-4446-bc23-6f1aec39a15e" providerId="ADAL" clId="{8B3323CC-7D32-4A81-B181-FFB98146E226}" dt="2020-02-10T13:14:23.385" v="401" actId="478"/>
          <ac:spMkLst>
            <pc:docMk/>
            <pc:sldMk cId="764599873" sldId="260"/>
            <ac:spMk id="3" creationId="{52972F4B-D693-406C-B505-79257BC77955}"/>
          </ac:spMkLst>
        </pc:spChg>
        <pc:spChg chg="del">
          <ac:chgData name="Bos, Jan Bernard" userId="6173c556-4459-4446-bc23-6f1aec39a15e" providerId="ADAL" clId="{8B3323CC-7D32-4A81-B181-FFB98146E226}" dt="2020-02-10T13:14:26.891" v="406" actId="478"/>
          <ac:spMkLst>
            <pc:docMk/>
            <pc:sldMk cId="764599873" sldId="260"/>
            <ac:spMk id="4" creationId="{838A06ED-5692-4138-96F4-C5AB6F267358}"/>
          </ac:spMkLst>
        </pc:spChg>
        <pc:spChg chg="del">
          <ac:chgData name="Bos, Jan Bernard" userId="6173c556-4459-4446-bc23-6f1aec39a15e" providerId="ADAL" clId="{8B3323CC-7D32-4A81-B181-FFB98146E226}" dt="2020-02-10T13:14:24.306" v="402" actId="478"/>
          <ac:spMkLst>
            <pc:docMk/>
            <pc:sldMk cId="764599873" sldId="260"/>
            <ac:spMk id="5" creationId="{9596C535-1C76-4665-9508-51DECA240CD3}"/>
          </ac:spMkLst>
        </pc:spChg>
        <pc:spChg chg="del">
          <ac:chgData name="Bos, Jan Bernard" userId="6173c556-4459-4446-bc23-6f1aec39a15e" providerId="ADAL" clId="{8B3323CC-7D32-4A81-B181-FFB98146E226}" dt="2020-02-10T13:14:24.980" v="403" actId="478"/>
          <ac:spMkLst>
            <pc:docMk/>
            <pc:sldMk cId="764599873" sldId="260"/>
            <ac:spMk id="6" creationId="{C8DE28B3-EFFE-47AC-8823-CE9B44B6BC79}"/>
          </ac:spMkLst>
        </pc:spChg>
        <pc:spChg chg="del">
          <ac:chgData name="Bos, Jan Bernard" userId="6173c556-4459-4446-bc23-6f1aec39a15e" providerId="ADAL" clId="{8B3323CC-7D32-4A81-B181-FFB98146E226}" dt="2020-02-10T13:14:18.758" v="400" actId="478"/>
          <ac:spMkLst>
            <pc:docMk/>
            <pc:sldMk cId="764599873" sldId="260"/>
            <ac:spMk id="12" creationId="{BB0369DB-018C-465E-BECA-1F3A9915E3C1}"/>
          </ac:spMkLst>
        </pc:spChg>
        <pc:spChg chg="del">
          <ac:chgData name="Bos, Jan Bernard" userId="6173c556-4459-4446-bc23-6f1aec39a15e" providerId="ADAL" clId="{8B3323CC-7D32-4A81-B181-FFB98146E226}" dt="2020-02-10T13:14:25.510" v="404" actId="478"/>
          <ac:spMkLst>
            <pc:docMk/>
            <pc:sldMk cId="764599873" sldId="260"/>
            <ac:spMk id="13" creationId="{27250869-DB92-4A27-869F-C5A8916923D7}"/>
          </ac:spMkLst>
        </pc:spChg>
        <pc:spChg chg="del">
          <ac:chgData name="Bos, Jan Bernard" userId="6173c556-4459-4446-bc23-6f1aec39a15e" providerId="ADAL" clId="{8B3323CC-7D32-4A81-B181-FFB98146E226}" dt="2020-02-10T13:14:26.112" v="405" actId="478"/>
          <ac:spMkLst>
            <pc:docMk/>
            <pc:sldMk cId="764599873" sldId="260"/>
            <ac:spMk id="14" creationId="{370C0095-B705-4ABD-A568-5250F136830E}"/>
          </ac:spMkLst>
        </pc:spChg>
        <pc:spChg chg="del mod">
          <ac:chgData name="Bos, Jan Bernard" userId="6173c556-4459-4446-bc23-6f1aec39a15e" providerId="ADAL" clId="{8B3323CC-7D32-4A81-B181-FFB98146E226}" dt="2020-02-10T13:19:06.830" v="429" actId="478"/>
          <ac:spMkLst>
            <pc:docMk/>
            <pc:sldMk cId="764599873" sldId="260"/>
            <ac:spMk id="15" creationId="{CB10789A-8C55-433B-BD0B-AA80B2B0400D}"/>
          </ac:spMkLst>
        </pc:spChg>
        <pc:spChg chg="add mod">
          <ac:chgData name="Bos, Jan Bernard" userId="6173c556-4459-4446-bc23-6f1aec39a15e" providerId="ADAL" clId="{8B3323CC-7D32-4A81-B181-FFB98146E226}" dt="2020-02-10T13:26:34.050" v="470" actId="122"/>
          <ac:spMkLst>
            <pc:docMk/>
            <pc:sldMk cId="764599873" sldId="260"/>
            <ac:spMk id="16" creationId="{9A4A91BC-25D1-4083-A30B-A561CC7961E6}"/>
          </ac:spMkLst>
        </pc:spChg>
        <pc:graphicFrameChg chg="add del mod modGraphic">
          <ac:chgData name="Bos, Jan Bernard" userId="6173c556-4459-4446-bc23-6f1aec39a15e" providerId="ADAL" clId="{8B3323CC-7D32-4A81-B181-FFB98146E226}" dt="2020-02-10T13:17:09.548" v="420" actId="478"/>
          <ac:graphicFrameMkLst>
            <pc:docMk/>
            <pc:sldMk cId="764599873" sldId="260"/>
            <ac:graphicFrameMk id="2" creationId="{5B96495C-0EE2-4217-BF07-1BC85E8117FC}"/>
          </ac:graphicFrameMkLst>
        </pc:graphicFrameChg>
        <pc:picChg chg="add del mod">
          <ac:chgData name="Bos, Jan Bernard" userId="6173c556-4459-4446-bc23-6f1aec39a15e" providerId="ADAL" clId="{8B3323CC-7D32-4A81-B181-FFB98146E226}" dt="2020-02-10T13:19:43.758" v="434" actId="478"/>
          <ac:picMkLst>
            <pc:docMk/>
            <pc:sldMk cId="764599873" sldId="260"/>
            <ac:picMk id="3074" creationId="{E2D0A52C-A0DA-4881-B90C-5257CF638B9D}"/>
          </ac:picMkLst>
        </pc:picChg>
        <pc:picChg chg="add mod">
          <ac:chgData name="Bos, Jan Bernard" userId="6173c556-4459-4446-bc23-6f1aec39a15e" providerId="ADAL" clId="{8B3323CC-7D32-4A81-B181-FFB98146E226}" dt="2020-02-10T13:22:26.037" v="450" actId="1076"/>
          <ac:picMkLst>
            <pc:docMk/>
            <pc:sldMk cId="764599873" sldId="260"/>
            <ac:picMk id="3076" creationId="{33D060D7-8A44-4E1F-8E85-BD267ED12E73}"/>
          </ac:picMkLst>
        </pc:picChg>
      </pc:sldChg>
      <pc:sldChg chg="del">
        <pc:chgData name="Bos, Jan Bernard" userId="6173c556-4459-4446-bc23-6f1aec39a15e" providerId="ADAL" clId="{8B3323CC-7D32-4A81-B181-FFB98146E226}" dt="2020-02-10T12:36:51.249" v="57" actId="2696"/>
        <pc:sldMkLst>
          <pc:docMk/>
          <pc:sldMk cId="2408161538" sldId="260"/>
        </pc:sldMkLst>
      </pc:sldChg>
      <pc:sldChg chg="addSp modSp add">
        <pc:chgData name="Bos, Jan Bernard" userId="6173c556-4459-4446-bc23-6f1aec39a15e" providerId="ADAL" clId="{8B3323CC-7D32-4A81-B181-FFB98146E226}" dt="2020-02-10T13:27:00.003" v="472" actId="1076"/>
        <pc:sldMkLst>
          <pc:docMk/>
          <pc:sldMk cId="2070131573" sldId="261"/>
        </pc:sldMkLst>
        <pc:spChg chg="add mod">
          <ac:chgData name="Bos, Jan Bernard" userId="6173c556-4459-4446-bc23-6f1aec39a15e" providerId="ADAL" clId="{8B3323CC-7D32-4A81-B181-FFB98146E226}" dt="2020-02-10T13:27:00.003" v="472" actId="1076"/>
          <ac:spMkLst>
            <pc:docMk/>
            <pc:sldMk cId="2070131573" sldId="261"/>
            <ac:spMk id="5" creationId="{290D5E94-9402-4816-9308-3A1940C9E6CA}"/>
          </ac:spMkLst>
        </pc:spChg>
        <pc:picChg chg="mod">
          <ac:chgData name="Bos, Jan Bernard" userId="6173c556-4459-4446-bc23-6f1aec39a15e" providerId="ADAL" clId="{8B3323CC-7D32-4A81-B181-FFB98146E226}" dt="2020-02-10T13:25:26.097" v="456" actId="732"/>
          <ac:picMkLst>
            <pc:docMk/>
            <pc:sldMk cId="2070131573" sldId="261"/>
            <ac:picMk id="3074" creationId="{E2D0A52C-A0DA-4881-B90C-5257CF638B9D}"/>
          </ac:picMkLst>
        </pc:picChg>
      </pc:sldChg>
      <pc:sldChg chg="del">
        <pc:chgData name="Bos, Jan Bernard" userId="6173c556-4459-4446-bc23-6f1aec39a15e" providerId="ADAL" clId="{8B3323CC-7D32-4A81-B181-FFB98146E226}" dt="2020-02-10T12:36:51.249" v="57" actId="2696"/>
        <pc:sldMkLst>
          <pc:docMk/>
          <pc:sldMk cId="2763143815" sldId="261"/>
        </pc:sldMkLst>
      </pc:sldChg>
      <pc:sldChg chg="del">
        <pc:chgData name="Bos, Jan Bernard" userId="6173c556-4459-4446-bc23-6f1aec39a15e" providerId="ADAL" clId="{8B3323CC-7D32-4A81-B181-FFB98146E226}" dt="2020-02-10T12:36:51.249" v="57" actId="2696"/>
        <pc:sldMkLst>
          <pc:docMk/>
          <pc:sldMk cId="3790347333" sldId="262"/>
        </pc:sldMkLst>
      </pc:sldChg>
      <pc:sldChg chg="del">
        <pc:chgData name="Bos, Jan Bernard" userId="6173c556-4459-4446-bc23-6f1aec39a15e" providerId="ADAL" clId="{8B3323CC-7D32-4A81-B181-FFB98146E226}" dt="2020-02-10T12:36:51.249" v="57" actId="2696"/>
        <pc:sldMkLst>
          <pc:docMk/>
          <pc:sldMk cId="91114290" sldId="263"/>
        </pc:sldMkLst>
      </pc:sldChg>
    </pc:docChg>
  </pc:docChgLst>
  <pc:docChgLst>
    <pc:chgData name="Bos, Jan Bernard" userId="6173c556-4459-4446-bc23-6f1aec39a15e" providerId="ADAL" clId="{9AC527BD-50F0-4121-8C03-B0B88BE11A61}"/>
    <pc:docChg chg="custSel addSld modSld">
      <pc:chgData name="Bos, Jan Bernard" userId="6173c556-4459-4446-bc23-6f1aec39a15e" providerId="ADAL" clId="{9AC527BD-50F0-4121-8C03-B0B88BE11A61}" dt="2020-03-03T07:58:09.600" v="10" actId="1076"/>
      <pc:docMkLst>
        <pc:docMk/>
      </pc:docMkLst>
      <pc:sldChg chg="modSp">
        <pc:chgData name="Bos, Jan Bernard" userId="6173c556-4459-4446-bc23-6f1aec39a15e" providerId="ADAL" clId="{9AC527BD-50F0-4121-8C03-B0B88BE11A61}" dt="2020-03-03T07:57:09.326" v="9" actId="20577"/>
        <pc:sldMkLst>
          <pc:docMk/>
          <pc:sldMk cId="169795164" sldId="257"/>
        </pc:sldMkLst>
        <pc:spChg chg="mod">
          <ac:chgData name="Bos, Jan Bernard" userId="6173c556-4459-4446-bc23-6f1aec39a15e" providerId="ADAL" clId="{9AC527BD-50F0-4121-8C03-B0B88BE11A61}" dt="2020-03-03T07:57:09.326" v="9" actId="20577"/>
          <ac:spMkLst>
            <pc:docMk/>
            <pc:sldMk cId="169795164" sldId="257"/>
            <ac:spMk id="2" creationId="{7DDD3C26-3A95-4FC5-925A-AEB977A43A4E}"/>
          </ac:spMkLst>
        </pc:spChg>
      </pc:sldChg>
      <pc:sldChg chg="modSp">
        <pc:chgData name="Bos, Jan Bernard" userId="6173c556-4459-4446-bc23-6f1aec39a15e" providerId="ADAL" clId="{9AC527BD-50F0-4121-8C03-B0B88BE11A61}" dt="2020-03-03T07:58:09.600" v="10" actId="1076"/>
        <pc:sldMkLst>
          <pc:docMk/>
          <pc:sldMk cId="764599873" sldId="260"/>
        </pc:sldMkLst>
        <pc:picChg chg="mod">
          <ac:chgData name="Bos, Jan Bernard" userId="6173c556-4459-4446-bc23-6f1aec39a15e" providerId="ADAL" clId="{9AC527BD-50F0-4121-8C03-B0B88BE11A61}" dt="2020-03-03T07:58:09.600" v="10" actId="1076"/>
          <ac:picMkLst>
            <pc:docMk/>
            <pc:sldMk cId="764599873" sldId="260"/>
            <ac:picMk id="3076" creationId="{33D060D7-8A44-4E1F-8E85-BD267ED12E73}"/>
          </ac:picMkLst>
        </pc:picChg>
      </pc:sldChg>
      <pc:sldChg chg="addSp delSp modSp add">
        <pc:chgData name="Bos, Jan Bernard" userId="6173c556-4459-4446-bc23-6f1aec39a15e" providerId="ADAL" clId="{9AC527BD-50F0-4121-8C03-B0B88BE11A61}" dt="2020-03-02T14:20:19.382" v="7" actId="1076"/>
        <pc:sldMkLst>
          <pc:docMk/>
          <pc:sldMk cId="3408250104" sldId="262"/>
        </pc:sldMkLst>
        <pc:picChg chg="add mod">
          <ac:chgData name="Bos, Jan Bernard" userId="6173c556-4459-4446-bc23-6f1aec39a15e" providerId="ADAL" clId="{9AC527BD-50F0-4121-8C03-B0B88BE11A61}" dt="2020-03-02T14:20:19.382" v="7" actId="1076"/>
          <ac:picMkLst>
            <pc:docMk/>
            <pc:sldMk cId="3408250104" sldId="262"/>
            <ac:picMk id="2" creationId="{E0095A78-857C-449E-A3F3-30ADEE38C474}"/>
          </ac:picMkLst>
        </pc:picChg>
        <pc:picChg chg="del">
          <ac:chgData name="Bos, Jan Bernard" userId="6173c556-4459-4446-bc23-6f1aec39a15e" providerId="ADAL" clId="{9AC527BD-50F0-4121-8C03-B0B88BE11A61}" dt="2020-03-02T14:19:52.711" v="1" actId="478"/>
          <ac:picMkLst>
            <pc:docMk/>
            <pc:sldMk cId="3408250104" sldId="262"/>
            <ac:picMk id="3" creationId="{84BB43F7-405E-48CE-A407-07D4B91ABAEB}"/>
          </ac:picMkLst>
        </pc:picChg>
      </pc:sldChg>
    </pc:docChg>
  </pc:docChgLst>
  <pc:docChgLst>
    <pc:chgData name="Jan Bernard Bos" userId="6173c556-4459-4446-bc23-6f1aec39a15e" providerId="ADAL" clId="{D1879A64-2E24-485C-BFA4-5763BD16E265}"/>
    <pc:docChg chg="custSel modSld">
      <pc:chgData name="Jan Bernard Bos" userId="6173c556-4459-4446-bc23-6f1aec39a15e" providerId="ADAL" clId="{D1879A64-2E24-485C-BFA4-5763BD16E265}" dt="2021-02-09T09:10:39.439" v="23" actId="1076"/>
      <pc:docMkLst>
        <pc:docMk/>
      </pc:docMkLst>
      <pc:sldChg chg="modSp mod">
        <pc:chgData name="Jan Bernard Bos" userId="6173c556-4459-4446-bc23-6f1aec39a15e" providerId="ADAL" clId="{D1879A64-2E24-485C-BFA4-5763BD16E265}" dt="2021-02-09T09:10:39.439" v="23" actId="1076"/>
        <pc:sldMkLst>
          <pc:docMk/>
          <pc:sldMk cId="3934388439" sldId="256"/>
        </pc:sldMkLst>
        <pc:spChg chg="mod">
          <ac:chgData name="Jan Bernard Bos" userId="6173c556-4459-4446-bc23-6f1aec39a15e" providerId="ADAL" clId="{D1879A64-2E24-485C-BFA4-5763BD16E265}" dt="2021-02-09T09:10:39.439" v="23" actId="1076"/>
          <ac:spMkLst>
            <pc:docMk/>
            <pc:sldMk cId="3934388439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1F0CF1A-16E9-4A6C-AA8C-1818AC2AD3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81A71C-2B6E-4EAE-AC0B-80C5316E3D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06E90-B3BA-4934-88ED-04DE001E02D2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9F6B9D8-065F-40B6-BCE5-33C4D1E18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CF02EF9-4BDB-446C-9DFC-75B0897594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B83B6-6ACD-4E7A-9857-5451F8FB3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10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A738-3B31-4063-B8F8-6E1342E1F0ED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E365F-A2C8-4C91-BEBE-C9179D39EE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16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151D393-CD45-48C6-9607-39D409D42F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3495" y="-886968"/>
            <a:ext cx="12345599" cy="8240688"/>
          </a:xfrm>
          <a:prstGeom prst="rect">
            <a:avLst/>
          </a:prstGeom>
        </p:spPr>
      </p:pic>
      <p:sp>
        <p:nvSpPr>
          <p:cNvPr id="6" name="Gelijkbenige driehoek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6F7A4FC-5886-42E4-A98A-080C75F9E86E}"/>
              </a:ext>
            </a:extLst>
          </p:cNvPr>
          <p:cNvSpPr/>
          <p:nvPr userDrawn="1"/>
        </p:nvSpPr>
        <p:spPr>
          <a:xfrm rot="5400000">
            <a:off x="942819" y="1227289"/>
            <a:ext cx="3702361" cy="5588000"/>
          </a:xfrm>
          <a:prstGeom prst="triangle">
            <a:avLst>
              <a:gd name="adj" fmla="val 50017"/>
            </a:avLst>
          </a:prstGeom>
          <a:solidFill>
            <a:srgbClr val="DE0000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B5C8745-B3B7-48AC-AAA0-322054A277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1545" y="0"/>
            <a:ext cx="4910455" cy="2490257"/>
          </a:xfrm>
          <a:prstGeom prst="rect">
            <a:avLst/>
          </a:prstGeom>
        </p:spPr>
      </p:pic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FE61C986-FF93-409F-A468-E37E7752CB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728" y="4224211"/>
            <a:ext cx="4352544" cy="41179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ONDERTITEL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D13DD8FF-D3F2-4E26-A945-F8AE834F1B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726" y="3665856"/>
            <a:ext cx="4352546" cy="55835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429452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blok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1" name="Gelijkbenige driehoek 10">
            <a:hlinkClick r:id="" action="ppaction://hlinkshowjump?jump=firstslide" highlightClick="1"/>
          </p:cNvPr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664E89C-86ED-4D05-80DB-28A2BCE7E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325562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672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ondertitel blok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0343C2C-31C3-43BE-AF44-DD89ECCD1E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11" name="Gelijkbenige driehoek 10">
            <a:hlinkClick r:id="" action="ppaction://hlinkshowjump?jump=firstslide" highlightClick="1"/>
          </p:cNvPr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D44F72C8-A24F-4152-8EE4-1B4B81EA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718754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681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blok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2560" y="0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2560" y="1325562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  <p:sp>
        <p:nvSpPr>
          <p:cNvPr id="8" name="Gelijkbenige driehoek 7"/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003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21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blok rood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BDE9C3EC-A68D-400D-9D82-AB15A361F2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DA5E39B-B26C-404B-9AC9-BB40053784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8" name="Gelijkbenige driehoek 7"/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003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65D470DE-5357-41D0-9DB1-CD1EE77A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718754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540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CDC1D846-42DC-4845-95D3-5CEA894B03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0055D29-395D-4D18-99AF-CC071067D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325562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07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C82FCA34-A7B7-46F4-9088-D10F217BF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560" y="0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EFAE023-E72E-4387-A42D-7F228C448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325562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273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met ondertitel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0343C2C-31C3-43BE-AF44-DD89ECCD1E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032D443A-21E3-4B50-81B3-A7D17D208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718754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999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met ondertitel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BDE9C3EC-A68D-400D-9D82-AB15A361F2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DA5E39B-B26C-404B-9AC9-BB40053784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0644D3E-20A0-4295-8473-101232CC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718754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831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0EFA67-20F3-4303-8AFC-3D3F62A7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B112D1-C2A0-4589-A133-035DD8E5B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C39537-79CB-4146-BC90-3A54F0985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3C4E-5524-419F-ADB5-48CDDC88AFC3}" type="datetimeFigureOut">
              <a:rPr lang="nl-NL" smtClean="0"/>
              <a:t>9-2-2021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35EA9F-BE8B-46BE-80D2-2430F5B6C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E070FF-D531-44ED-984C-2FED813B0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397C-5EB4-4DD0-92B9-C8F31C7F4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73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3" r:id="rId3"/>
    <p:sldLayoutId id="2147483661" r:id="rId4"/>
    <p:sldLayoutId id="2147483664" r:id="rId5"/>
    <p:sldLayoutId id="2147483649" r:id="rId6"/>
    <p:sldLayoutId id="2147483650" r:id="rId7"/>
    <p:sldLayoutId id="2147483665" r:id="rId8"/>
    <p:sldLayoutId id="214748366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0" y="4256528"/>
            <a:ext cx="4352544" cy="635445"/>
          </a:xfrm>
        </p:spPr>
        <p:txBody>
          <a:bodyPr>
            <a:noAutofit/>
          </a:bodyPr>
          <a:lstStyle/>
          <a:p>
            <a:r>
              <a:rPr lang="nl-NL" sz="1800" dirty="0"/>
              <a:t>Interieurdesign en Game Architecture </a:t>
            </a:r>
            <a:r>
              <a:rPr lang="nl-NL" sz="1800" dirty="0" err="1"/>
              <a:t>and</a:t>
            </a:r>
            <a:r>
              <a:rPr lang="nl-NL" sz="1800" dirty="0"/>
              <a:t> Design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0" y="3260750"/>
            <a:ext cx="3657600" cy="558355"/>
          </a:xfrm>
        </p:spPr>
        <p:txBody>
          <a:bodyPr>
            <a:normAutofit fontScale="62500" lnSpcReduction="20000"/>
          </a:bodyPr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Meten en meetkunde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9820735-BE38-4511-B604-93BBCD86CB02}"/>
              </a:ext>
            </a:extLst>
          </p:cNvPr>
          <p:cNvSpPr txBox="1"/>
          <p:nvPr/>
        </p:nvSpPr>
        <p:spPr>
          <a:xfrm>
            <a:off x="0" y="3698173"/>
            <a:ext cx="5635256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Meetkundige figuren</a:t>
            </a:r>
          </a:p>
        </p:txBody>
      </p:sp>
    </p:spTree>
    <p:extLst>
      <p:ext uri="{BB962C8B-B14F-4D97-AF65-F5344CB8AC3E}">
        <p14:creationId xmlns:p14="http://schemas.microsoft.com/office/powerpoint/2010/main" val="393438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596880" y="121919"/>
            <a:ext cx="1168400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12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EED6936-F0E0-436A-8510-87C9461047BD}"/>
              </a:ext>
            </a:extLst>
          </p:cNvPr>
          <p:cNvSpPr/>
          <p:nvPr/>
        </p:nvSpPr>
        <p:spPr>
          <a:xfrm>
            <a:off x="531451" y="203184"/>
            <a:ext cx="8664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>
                <a:solidFill>
                  <a:srgbClr val="00378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Hoofdstuk 12 – meetkundige figuren</a:t>
            </a:r>
            <a:r>
              <a:rPr lang="nl-NL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​</a:t>
            </a:r>
            <a:endParaRPr lang="nl-N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DDD3C26-3A95-4FC5-925A-AEB977A43A4E}"/>
              </a:ext>
            </a:extLst>
          </p:cNvPr>
          <p:cNvSpPr/>
          <p:nvPr/>
        </p:nvSpPr>
        <p:spPr>
          <a:xfrm>
            <a:off x="531450" y="2898655"/>
            <a:ext cx="100654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de wiskunde worden meetkundige figuren in een </a:t>
            </a:r>
            <a:r>
              <a:rPr lang="nl-NL" sz="2400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 vlak,</a:t>
            </a:r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nl-NL" sz="2400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vlakke figuren</a:t>
            </a:r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genoemd.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440686E-10A2-434E-A2FD-CAC3BFB0A91D}"/>
              </a:ext>
            </a:extLst>
          </p:cNvPr>
          <p:cNvSpPr/>
          <p:nvPr/>
        </p:nvSpPr>
        <p:spPr>
          <a:xfrm>
            <a:off x="531452" y="1188636"/>
            <a:ext cx="3177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Één</a:t>
            </a:r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dimensionaal	</a:t>
            </a:r>
          </a:p>
          <a:p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Twee dimensionaal</a:t>
            </a:r>
          </a:p>
          <a:p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Drie dimensionaal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6ACD9F9-E4B6-49C2-A7AF-D96B12AAF9FB}"/>
              </a:ext>
            </a:extLst>
          </p:cNvPr>
          <p:cNvSpPr/>
          <p:nvPr/>
        </p:nvSpPr>
        <p:spPr>
          <a:xfrm>
            <a:off x="3975405" y="1188635"/>
            <a:ext cx="3177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stip	</a:t>
            </a:r>
          </a:p>
          <a:p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</a:t>
            </a:r>
          </a:p>
          <a:p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3d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759AA3DB-345C-4B33-A1DC-0DEDCF87F24D}"/>
              </a:ext>
            </a:extLst>
          </p:cNvPr>
          <p:cNvSpPr/>
          <p:nvPr/>
        </p:nvSpPr>
        <p:spPr>
          <a:xfrm>
            <a:off x="531451" y="4862230"/>
            <a:ext cx="10065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3d figuren worden </a:t>
            </a:r>
            <a:r>
              <a:rPr lang="nl-NL" sz="2400" b="1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ruimtelijke figuren</a:t>
            </a:r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genoemd.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054" name="Picture 6" descr="Afbeeldingsresultaat voor meetkundige figuren 3d">
            <a:extLst>
              <a:ext uri="{FF2B5EF4-FFF2-40B4-BE49-F238E27FC236}">
                <a16:creationId xmlns:a16="http://schemas.microsoft.com/office/drawing/2014/main" id="{8A4EF7E8-857E-4C39-B0B5-9C2FE6DD8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871" y="4047842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9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596880" y="121919"/>
            <a:ext cx="1168400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12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EED6936-F0E0-436A-8510-87C9461047BD}"/>
              </a:ext>
            </a:extLst>
          </p:cNvPr>
          <p:cNvSpPr/>
          <p:nvPr/>
        </p:nvSpPr>
        <p:spPr>
          <a:xfrm>
            <a:off x="531451" y="203184"/>
            <a:ext cx="8664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>
                <a:solidFill>
                  <a:srgbClr val="00378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Hoofdstuk 12 – meetkundige figuren</a:t>
            </a:r>
            <a:r>
              <a:rPr lang="nl-NL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​</a:t>
            </a:r>
            <a:endParaRPr lang="nl-N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52972F4B-D693-406C-B505-79257BC77955}"/>
              </a:ext>
            </a:extLst>
          </p:cNvPr>
          <p:cNvSpPr/>
          <p:nvPr/>
        </p:nvSpPr>
        <p:spPr>
          <a:xfrm>
            <a:off x="760288" y="1199137"/>
            <a:ext cx="1168400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838A06ED-5692-4138-96F4-C5AB6F267358}"/>
              </a:ext>
            </a:extLst>
          </p:cNvPr>
          <p:cNvSpPr/>
          <p:nvPr/>
        </p:nvSpPr>
        <p:spPr>
          <a:xfrm>
            <a:off x="760288" y="4489807"/>
            <a:ext cx="2178121" cy="10772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9596C535-1C76-4665-9508-51DECA240CD3}"/>
              </a:ext>
            </a:extLst>
          </p:cNvPr>
          <p:cNvSpPr/>
          <p:nvPr/>
        </p:nvSpPr>
        <p:spPr>
          <a:xfrm>
            <a:off x="2733665" y="2387889"/>
            <a:ext cx="1756881" cy="1366463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C8DE28B3-EFFE-47AC-8823-CE9B44B6BC79}"/>
              </a:ext>
            </a:extLst>
          </p:cNvPr>
          <p:cNvSpPr/>
          <p:nvPr/>
        </p:nvSpPr>
        <p:spPr>
          <a:xfrm>
            <a:off x="5254426" y="1141287"/>
            <a:ext cx="2456155" cy="10772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BB0369DB-018C-465E-BECA-1F3A9915E3C1}"/>
              </a:ext>
            </a:extLst>
          </p:cNvPr>
          <p:cNvSpPr/>
          <p:nvPr/>
        </p:nvSpPr>
        <p:spPr>
          <a:xfrm>
            <a:off x="7510409" y="4726269"/>
            <a:ext cx="1335640" cy="128426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uit 12">
            <a:extLst>
              <a:ext uri="{FF2B5EF4-FFF2-40B4-BE49-F238E27FC236}">
                <a16:creationId xmlns:a16="http://schemas.microsoft.com/office/drawing/2014/main" id="{27250869-DB92-4A27-869F-C5A8916923D7}"/>
              </a:ext>
            </a:extLst>
          </p:cNvPr>
          <p:cNvSpPr/>
          <p:nvPr/>
        </p:nvSpPr>
        <p:spPr>
          <a:xfrm>
            <a:off x="5254426" y="3193626"/>
            <a:ext cx="1928516" cy="1834790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arallellogram 13">
            <a:extLst>
              <a:ext uri="{FF2B5EF4-FFF2-40B4-BE49-F238E27FC236}">
                <a16:creationId xmlns:a16="http://schemas.microsoft.com/office/drawing/2014/main" id="{370C0095-B705-4ABD-A568-5250F136830E}"/>
              </a:ext>
            </a:extLst>
          </p:cNvPr>
          <p:cNvSpPr/>
          <p:nvPr/>
        </p:nvSpPr>
        <p:spPr>
          <a:xfrm>
            <a:off x="8373438" y="2547991"/>
            <a:ext cx="2024009" cy="1941816"/>
          </a:xfrm>
          <a:prstGeom prst="parallelogram">
            <a:avLst>
              <a:gd name="adj" fmla="val 3981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B10789A-8C55-433B-BD0B-AA80B2B0400D}"/>
              </a:ext>
            </a:extLst>
          </p:cNvPr>
          <p:cNvSpPr txBox="1"/>
          <p:nvPr/>
        </p:nvSpPr>
        <p:spPr>
          <a:xfrm>
            <a:off x="717764" y="6185043"/>
            <a:ext cx="4441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Vlakke figuren</a:t>
            </a:r>
          </a:p>
        </p:txBody>
      </p:sp>
    </p:spTree>
    <p:extLst>
      <p:ext uri="{BB962C8B-B14F-4D97-AF65-F5344CB8AC3E}">
        <p14:creationId xmlns:p14="http://schemas.microsoft.com/office/powerpoint/2010/main" val="316237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596880" y="121919"/>
            <a:ext cx="1168400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12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EED6936-F0E0-436A-8510-87C9461047BD}"/>
              </a:ext>
            </a:extLst>
          </p:cNvPr>
          <p:cNvSpPr/>
          <p:nvPr/>
        </p:nvSpPr>
        <p:spPr>
          <a:xfrm>
            <a:off x="531451" y="203184"/>
            <a:ext cx="8664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>
                <a:solidFill>
                  <a:srgbClr val="00378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Hoofdstuk 12 – meetkundige figuren</a:t>
            </a:r>
            <a:r>
              <a:rPr lang="nl-NL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​</a:t>
            </a:r>
            <a:endParaRPr lang="nl-N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076" name="Picture 4" descr="Afbeeldingsresultaat voor ruimtelijke figuren">
            <a:extLst>
              <a:ext uri="{FF2B5EF4-FFF2-40B4-BE49-F238E27FC236}">
                <a16:creationId xmlns:a16="http://schemas.microsoft.com/office/drawing/2014/main" id="{33D060D7-8A44-4E1F-8E85-BD267ED12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584" y="1132091"/>
            <a:ext cx="6977857" cy="575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A4A91BC-25D1-4083-A30B-A561CC7961E6}"/>
              </a:ext>
            </a:extLst>
          </p:cNvPr>
          <p:cNvSpPr txBox="1"/>
          <p:nvPr/>
        </p:nvSpPr>
        <p:spPr>
          <a:xfrm>
            <a:off x="531451" y="2902416"/>
            <a:ext cx="2591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Ruimtelijke figuren</a:t>
            </a:r>
          </a:p>
        </p:txBody>
      </p:sp>
    </p:spTree>
    <p:extLst>
      <p:ext uri="{BB962C8B-B14F-4D97-AF65-F5344CB8AC3E}">
        <p14:creationId xmlns:p14="http://schemas.microsoft.com/office/powerpoint/2010/main" val="76459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596880" y="121919"/>
            <a:ext cx="1168400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12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EED6936-F0E0-436A-8510-87C9461047BD}"/>
              </a:ext>
            </a:extLst>
          </p:cNvPr>
          <p:cNvSpPr/>
          <p:nvPr/>
        </p:nvSpPr>
        <p:spPr>
          <a:xfrm>
            <a:off x="531451" y="203184"/>
            <a:ext cx="8664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>
                <a:solidFill>
                  <a:srgbClr val="00378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Hoofdstuk 12 – meetkundige figuren</a:t>
            </a:r>
            <a:r>
              <a:rPr lang="nl-NL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​</a:t>
            </a:r>
            <a:endParaRPr lang="nl-N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074" name="Picture 2" descr="Afbeeldingsresultaat voor ruimtelijke figuren">
            <a:extLst>
              <a:ext uri="{FF2B5EF4-FFF2-40B4-BE49-F238E27FC236}">
                <a16:creationId xmlns:a16="http://schemas.microsoft.com/office/drawing/2014/main" id="{E2D0A52C-A0DA-4881-B90C-5257CF638B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63"/>
          <a:stretch/>
        </p:blipFill>
        <p:spPr bwMode="auto">
          <a:xfrm>
            <a:off x="375442" y="1571946"/>
            <a:ext cx="8039093" cy="508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290D5E94-9402-4816-9308-3A1940C9E6CA}"/>
              </a:ext>
            </a:extLst>
          </p:cNvPr>
          <p:cNvSpPr txBox="1"/>
          <p:nvPr/>
        </p:nvSpPr>
        <p:spPr>
          <a:xfrm>
            <a:off x="8904890" y="5275746"/>
            <a:ext cx="2591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Ruimtelijke figuren</a:t>
            </a:r>
          </a:p>
        </p:txBody>
      </p:sp>
    </p:spTree>
    <p:extLst>
      <p:ext uri="{BB962C8B-B14F-4D97-AF65-F5344CB8AC3E}">
        <p14:creationId xmlns:p14="http://schemas.microsoft.com/office/powerpoint/2010/main" val="207013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596880" y="121919"/>
            <a:ext cx="1168400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12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EED6936-F0E0-436A-8510-87C9461047BD}"/>
              </a:ext>
            </a:extLst>
          </p:cNvPr>
          <p:cNvSpPr/>
          <p:nvPr/>
        </p:nvSpPr>
        <p:spPr>
          <a:xfrm>
            <a:off x="531451" y="203184"/>
            <a:ext cx="8664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>
                <a:solidFill>
                  <a:srgbClr val="00378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Hoofdstuk 12 – meetkundige figuren</a:t>
            </a:r>
            <a:r>
              <a:rPr lang="nl-NL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​</a:t>
            </a:r>
            <a:endParaRPr lang="nl-N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4BB43F7-405E-48CE-A407-07D4B91ABA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22" t="14682" r="29888" b="28767"/>
          <a:stretch/>
        </p:blipFill>
        <p:spPr>
          <a:xfrm>
            <a:off x="531451" y="1948144"/>
            <a:ext cx="4745312" cy="4582836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EF346CA4-49D6-4B80-B656-D966CB73B775}"/>
              </a:ext>
            </a:extLst>
          </p:cNvPr>
          <p:cNvSpPr/>
          <p:nvPr/>
        </p:nvSpPr>
        <p:spPr>
          <a:xfrm>
            <a:off x="531451" y="1199137"/>
            <a:ext cx="6681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Wat is de naam van het gekleurde figuur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B130CD1B-BE6A-4DF8-8403-EA482D2BD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62" t="14682" r="69677" b="14457"/>
          <a:stretch/>
        </p:blipFill>
        <p:spPr>
          <a:xfrm>
            <a:off x="5605590" y="2236987"/>
            <a:ext cx="980820" cy="4005151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42195A52-556A-4BFB-AAC3-8E717B088BD2}"/>
              </a:ext>
            </a:extLst>
          </p:cNvPr>
          <p:cNvSpPr/>
          <p:nvPr/>
        </p:nvSpPr>
        <p:spPr>
          <a:xfrm>
            <a:off x="6909990" y="2236987"/>
            <a:ext cx="1175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balk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6884D3E-C890-4737-AB3B-3E62C3021010}"/>
              </a:ext>
            </a:extLst>
          </p:cNvPr>
          <p:cNvSpPr/>
          <p:nvPr/>
        </p:nvSpPr>
        <p:spPr>
          <a:xfrm>
            <a:off x="6909990" y="3293513"/>
            <a:ext cx="1761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kubus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ADC6C363-C2BD-4531-BFF1-784D10A56129}"/>
              </a:ext>
            </a:extLst>
          </p:cNvPr>
          <p:cNvSpPr/>
          <p:nvPr/>
        </p:nvSpPr>
        <p:spPr>
          <a:xfrm>
            <a:off x="6909990" y="4473329"/>
            <a:ext cx="4350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Piramide (vierkant)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08BDF292-0BE1-46DD-811A-71BA78DD1235}"/>
              </a:ext>
            </a:extLst>
          </p:cNvPr>
          <p:cNvSpPr/>
          <p:nvPr/>
        </p:nvSpPr>
        <p:spPr>
          <a:xfrm>
            <a:off x="6909990" y="5533234"/>
            <a:ext cx="4350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Piramide (driehoek)</a:t>
            </a:r>
          </a:p>
        </p:txBody>
      </p:sp>
    </p:spTree>
    <p:extLst>
      <p:ext uri="{BB962C8B-B14F-4D97-AF65-F5344CB8AC3E}">
        <p14:creationId xmlns:p14="http://schemas.microsoft.com/office/powerpoint/2010/main" val="265870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596880" y="121919"/>
            <a:ext cx="1168400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12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EED6936-F0E0-436A-8510-87C9461047BD}"/>
              </a:ext>
            </a:extLst>
          </p:cNvPr>
          <p:cNvSpPr/>
          <p:nvPr/>
        </p:nvSpPr>
        <p:spPr>
          <a:xfrm>
            <a:off x="531451" y="203184"/>
            <a:ext cx="8664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>
                <a:solidFill>
                  <a:srgbClr val="00378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Hoofdstuk 12 – meetkundige figuren</a:t>
            </a:r>
            <a:r>
              <a:rPr lang="nl-NL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​</a:t>
            </a:r>
            <a:endParaRPr lang="nl-N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F346CA4-49D6-4B80-B656-D966CB73B775}"/>
              </a:ext>
            </a:extLst>
          </p:cNvPr>
          <p:cNvSpPr/>
          <p:nvPr/>
        </p:nvSpPr>
        <p:spPr>
          <a:xfrm>
            <a:off x="531451" y="1199137"/>
            <a:ext cx="6681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Wat is de naam van het gekleurde figuur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B130CD1B-BE6A-4DF8-8403-EA482D2BD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62" t="14682" r="69677" b="14457"/>
          <a:stretch/>
        </p:blipFill>
        <p:spPr>
          <a:xfrm>
            <a:off x="5605590" y="2236987"/>
            <a:ext cx="980820" cy="4005151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42195A52-556A-4BFB-AAC3-8E717B088BD2}"/>
              </a:ext>
            </a:extLst>
          </p:cNvPr>
          <p:cNvSpPr/>
          <p:nvPr/>
        </p:nvSpPr>
        <p:spPr>
          <a:xfrm>
            <a:off x="6909990" y="2236987"/>
            <a:ext cx="1175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balk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6884D3E-C890-4737-AB3B-3E62C3021010}"/>
              </a:ext>
            </a:extLst>
          </p:cNvPr>
          <p:cNvSpPr/>
          <p:nvPr/>
        </p:nvSpPr>
        <p:spPr>
          <a:xfrm>
            <a:off x="6909990" y="3293513"/>
            <a:ext cx="1761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kubus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ADC6C363-C2BD-4531-BFF1-784D10A56129}"/>
              </a:ext>
            </a:extLst>
          </p:cNvPr>
          <p:cNvSpPr/>
          <p:nvPr/>
        </p:nvSpPr>
        <p:spPr>
          <a:xfrm>
            <a:off x="6909990" y="4473329"/>
            <a:ext cx="4350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Piramide (vierkant)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08BDF292-0BE1-46DD-811A-71BA78DD1235}"/>
              </a:ext>
            </a:extLst>
          </p:cNvPr>
          <p:cNvSpPr/>
          <p:nvPr/>
        </p:nvSpPr>
        <p:spPr>
          <a:xfrm>
            <a:off x="6909990" y="5533234"/>
            <a:ext cx="4350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Piramide (driehoek)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E0095A78-857C-449E-A3F3-30ADEE38C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60" y="1686281"/>
            <a:ext cx="4922230" cy="489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2501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8205FE55B24942835CB39036AEFD5A" ma:contentTypeVersion="8" ma:contentTypeDescription="Een nieuw document maken." ma:contentTypeScope="" ma:versionID="2178a263570a1a615dc194f075ab59ff">
  <xsd:schema xmlns:xsd="http://www.w3.org/2001/XMLSchema" xmlns:xs="http://www.w3.org/2001/XMLSchema" xmlns:p="http://schemas.microsoft.com/office/2006/metadata/properties" xmlns:ns2="0f85fce5-aa8f-4a52-a27e-a2cd12d61b3a" xmlns:ns3="b464b185-1d33-43a3-aa5d-9f916b87b82c" targetNamespace="http://schemas.microsoft.com/office/2006/metadata/properties" ma:root="true" ma:fieldsID="60c51c208ecdcf5a403c7670476fc405" ns2:_="" ns3:_="">
    <xsd:import namespace="0f85fce5-aa8f-4a52-a27e-a2cd12d61b3a"/>
    <xsd:import namespace="b464b185-1d33-43a3-aa5d-9f916b87b8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5fce5-aa8f-4a52-a27e-a2cd12d61b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4b185-1d33-43a3-aa5d-9f916b87b82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92A382-84B1-446E-9BAE-BC599D5BE6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85fce5-aa8f-4a52-a27e-a2cd12d61b3a"/>
    <ds:schemaRef ds:uri="b464b185-1d33-43a3-aa5d-9f916b87b8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590826-CB81-4EBB-B920-253EC8C13E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A48F44-4D9F-483F-8A1A-3CF329461FD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Breedbeeld</PresentationFormat>
  <Paragraphs>42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Frans Luinstra</dc:creator>
  <cp:lastModifiedBy>Jan Bernard Bos</cp:lastModifiedBy>
  <cp:revision>158</cp:revision>
  <dcterms:created xsi:type="dcterms:W3CDTF">2017-09-30T19:36:01Z</dcterms:created>
  <dcterms:modified xsi:type="dcterms:W3CDTF">2021-02-09T09:10:41Z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0x0101000A8205FE55B24942835CB39036AEFD5A</vt:lpwstr>
  </property>
</Properties>
</file>