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FF00"/>
    <a:srgbClr val="003782"/>
    <a:srgbClr val="D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ijl, gemiddeld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031" autoAdjust="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s, Jan Bernard" userId="6173c556-4459-4446-bc23-6f1aec39a15e" providerId="ADAL" clId="{1735B6FF-859B-4007-8E06-82B7E363B4A1}"/>
    <pc:docChg chg="addSld delSld modSld">
      <pc:chgData name="Bos, Jan Bernard" userId="6173c556-4459-4446-bc23-6f1aec39a15e" providerId="ADAL" clId="{1735B6FF-859B-4007-8E06-82B7E363B4A1}" dt="2019-12-04T08:48:00.752" v="486" actId="1076"/>
      <pc:docMkLst>
        <pc:docMk/>
      </pc:docMkLst>
      <pc:sldChg chg="addSp modSp">
        <pc:chgData name="Bos, Jan Bernard" userId="6173c556-4459-4446-bc23-6f1aec39a15e" providerId="ADAL" clId="{1735B6FF-859B-4007-8E06-82B7E363B4A1}" dt="2019-12-04T08:48:00.752" v="486" actId="1076"/>
        <pc:sldMkLst>
          <pc:docMk/>
          <pc:sldMk cId="169795164" sldId="257"/>
        </pc:sldMkLst>
        <pc:picChg chg="add mod">
          <ac:chgData name="Bos, Jan Bernard" userId="6173c556-4459-4446-bc23-6f1aec39a15e" providerId="ADAL" clId="{1735B6FF-859B-4007-8E06-82B7E363B4A1}" dt="2019-12-04T08:48:00.752" v="486" actId="1076"/>
          <ac:picMkLst>
            <pc:docMk/>
            <pc:sldMk cId="169795164" sldId="257"/>
            <ac:picMk id="2050" creationId="{6EC3E429-C854-42B9-98FA-6AEB64D20F6E}"/>
          </ac:picMkLst>
        </pc:picChg>
      </pc:sldChg>
      <pc:sldChg chg="add del">
        <pc:chgData name="Bos, Jan Bernard" userId="6173c556-4459-4446-bc23-6f1aec39a15e" providerId="ADAL" clId="{1735B6FF-859B-4007-8E06-82B7E363B4A1}" dt="2019-12-04T08:35:45.982" v="1"/>
        <pc:sldMkLst>
          <pc:docMk/>
          <pc:sldMk cId="3416653157" sldId="260"/>
        </pc:sldMkLst>
      </pc:sldChg>
      <pc:sldChg chg="addSp delSp modSp add">
        <pc:chgData name="Bos, Jan Bernard" userId="6173c556-4459-4446-bc23-6f1aec39a15e" providerId="ADAL" clId="{1735B6FF-859B-4007-8E06-82B7E363B4A1}" dt="2019-12-04T08:41:44.522" v="299" actId="14100"/>
        <pc:sldMkLst>
          <pc:docMk/>
          <pc:sldMk cId="3776803213" sldId="260"/>
        </pc:sldMkLst>
        <pc:spChg chg="mod">
          <ac:chgData name="Bos, Jan Bernard" userId="6173c556-4459-4446-bc23-6f1aec39a15e" providerId="ADAL" clId="{1735B6FF-859B-4007-8E06-82B7E363B4A1}" dt="2019-12-04T08:36:00.245" v="11" actId="20577"/>
          <ac:spMkLst>
            <pc:docMk/>
            <pc:sldMk cId="3776803213" sldId="260"/>
            <ac:spMk id="2" creationId="{00000000-0000-0000-0000-000000000000}"/>
          </ac:spMkLst>
        </pc:spChg>
        <pc:spChg chg="mod">
          <ac:chgData name="Bos, Jan Bernard" userId="6173c556-4459-4446-bc23-6f1aec39a15e" providerId="ADAL" clId="{1735B6FF-859B-4007-8E06-82B7E363B4A1}" dt="2019-12-04T08:41:40.204" v="298" actId="1076"/>
          <ac:spMkLst>
            <pc:docMk/>
            <pc:sldMk cId="3776803213" sldId="260"/>
            <ac:spMk id="3" creationId="{573FA774-D56E-4D0E-9B0E-01E05D3F8138}"/>
          </ac:spMkLst>
        </pc:spChg>
        <pc:picChg chg="add mod">
          <ac:chgData name="Bos, Jan Bernard" userId="6173c556-4459-4446-bc23-6f1aec39a15e" providerId="ADAL" clId="{1735B6FF-859B-4007-8E06-82B7E363B4A1}" dt="2019-12-04T08:41:44.522" v="299" actId="14100"/>
          <ac:picMkLst>
            <pc:docMk/>
            <pc:sldMk cId="3776803213" sldId="260"/>
            <ac:picMk id="6" creationId="{DEC8EF12-7867-4CAE-BB5C-9FF9AFEFC8BB}"/>
          </ac:picMkLst>
        </pc:picChg>
        <pc:picChg chg="del">
          <ac:chgData name="Bos, Jan Bernard" userId="6173c556-4459-4446-bc23-6f1aec39a15e" providerId="ADAL" clId="{1735B6FF-859B-4007-8E06-82B7E363B4A1}" dt="2019-12-04T08:36:04.043" v="12" actId="478"/>
          <ac:picMkLst>
            <pc:docMk/>
            <pc:sldMk cId="3776803213" sldId="260"/>
            <ac:picMk id="2052" creationId="{3054B08E-E4F7-41A8-B842-6AD6B0E5BCB2}"/>
          </ac:picMkLst>
        </pc:picChg>
      </pc:sldChg>
      <pc:sldChg chg="addSp modSp add">
        <pc:chgData name="Bos, Jan Bernard" userId="6173c556-4459-4446-bc23-6f1aec39a15e" providerId="ADAL" clId="{1735B6FF-859B-4007-8E06-82B7E363B4A1}" dt="2019-12-04T08:45:58.587" v="481" actId="20577"/>
        <pc:sldMkLst>
          <pc:docMk/>
          <pc:sldMk cId="2954708781" sldId="261"/>
        </pc:sldMkLst>
        <pc:spChg chg="mod">
          <ac:chgData name="Bos, Jan Bernard" userId="6173c556-4459-4446-bc23-6f1aec39a15e" providerId="ADAL" clId="{1735B6FF-859B-4007-8E06-82B7E363B4A1}" dt="2019-12-04T08:39:14.848" v="291" actId="20577"/>
          <ac:spMkLst>
            <pc:docMk/>
            <pc:sldMk cId="2954708781" sldId="261"/>
            <ac:spMk id="2" creationId="{00000000-0000-0000-0000-000000000000}"/>
          </ac:spMkLst>
        </pc:spChg>
        <pc:spChg chg="mod">
          <ac:chgData name="Bos, Jan Bernard" userId="6173c556-4459-4446-bc23-6f1aec39a15e" providerId="ADAL" clId="{1735B6FF-859B-4007-8E06-82B7E363B4A1}" dt="2019-12-04T08:45:58.587" v="481" actId="20577"/>
          <ac:spMkLst>
            <pc:docMk/>
            <pc:sldMk cId="2954708781" sldId="261"/>
            <ac:spMk id="3" creationId="{573FA774-D56E-4D0E-9B0E-01E05D3F8138}"/>
          </ac:spMkLst>
        </pc:spChg>
        <pc:picChg chg="add mod">
          <ac:chgData name="Bos, Jan Bernard" userId="6173c556-4459-4446-bc23-6f1aec39a15e" providerId="ADAL" clId="{1735B6FF-859B-4007-8E06-82B7E363B4A1}" dt="2019-12-04T08:41:55.582" v="300" actId="1076"/>
          <ac:picMkLst>
            <pc:docMk/>
            <pc:sldMk cId="2954708781" sldId="261"/>
            <ac:picMk id="1026" creationId="{0B2737A8-2EBB-4DF4-A8B4-FA7B30F8CF9E}"/>
          </ac:picMkLst>
        </pc:picChg>
      </pc:sldChg>
    </pc:docChg>
  </pc:docChgLst>
  <pc:docChgLst>
    <pc:chgData name="Jan Bernard Bos" userId="6173c556-4459-4446-bc23-6f1aec39a15e" providerId="ADAL" clId="{E9997EFA-D2A7-4EE4-9613-C1B6FEB68201}"/>
    <pc:docChg chg="custSel modSld">
      <pc:chgData name="Jan Bernard Bos" userId="6173c556-4459-4446-bc23-6f1aec39a15e" providerId="ADAL" clId="{E9997EFA-D2A7-4EE4-9613-C1B6FEB68201}" dt="2021-02-19T07:55:12.622" v="20" actId="27636"/>
      <pc:docMkLst>
        <pc:docMk/>
      </pc:docMkLst>
      <pc:sldChg chg="modSp mod">
        <pc:chgData name="Jan Bernard Bos" userId="6173c556-4459-4446-bc23-6f1aec39a15e" providerId="ADAL" clId="{E9997EFA-D2A7-4EE4-9613-C1B6FEB68201}" dt="2021-02-19T07:55:12.622" v="20" actId="27636"/>
        <pc:sldMkLst>
          <pc:docMk/>
          <pc:sldMk cId="3934388439" sldId="256"/>
        </pc:sldMkLst>
        <pc:spChg chg="mod">
          <ac:chgData name="Jan Bernard Bos" userId="6173c556-4459-4446-bc23-6f1aec39a15e" providerId="ADAL" clId="{E9997EFA-D2A7-4EE4-9613-C1B6FEB68201}" dt="2021-02-19T07:55:12.622" v="20" actId="27636"/>
          <ac:spMkLst>
            <pc:docMk/>
            <pc:sldMk cId="3934388439" sldId="256"/>
            <ac:spMk id="3" creationId="{00000000-0000-0000-0000-000000000000}"/>
          </ac:spMkLst>
        </pc:spChg>
      </pc:sldChg>
    </pc:docChg>
  </pc:docChgLst>
  <pc:docChgLst>
    <pc:chgData name="Bos, Jan Bernard" userId="6173c556-4459-4446-bc23-6f1aec39a15e" providerId="ADAL" clId="{CCBABC8C-125C-4CBF-8CD4-EF1B0B79CF70}"/>
    <pc:docChg chg="custSel modSld">
      <pc:chgData name="Bos, Jan Bernard" userId="6173c556-4459-4446-bc23-6f1aec39a15e" providerId="ADAL" clId="{CCBABC8C-125C-4CBF-8CD4-EF1B0B79CF70}" dt="2021-03-29T08:16:00.438" v="5" actId="1076"/>
      <pc:docMkLst>
        <pc:docMk/>
      </pc:docMkLst>
      <pc:sldChg chg="addSp delSp modSp mod">
        <pc:chgData name="Bos, Jan Bernard" userId="6173c556-4459-4446-bc23-6f1aec39a15e" providerId="ADAL" clId="{CCBABC8C-125C-4CBF-8CD4-EF1B0B79CF70}" dt="2021-03-29T08:16:00.438" v="5" actId="1076"/>
        <pc:sldMkLst>
          <pc:docMk/>
          <pc:sldMk cId="3934388439" sldId="256"/>
        </pc:sldMkLst>
        <pc:spChg chg="del">
          <ac:chgData name="Bos, Jan Bernard" userId="6173c556-4459-4446-bc23-6f1aec39a15e" providerId="ADAL" clId="{CCBABC8C-125C-4CBF-8CD4-EF1B0B79CF70}" dt="2021-03-29T08:15:35.097" v="0" actId="478"/>
          <ac:spMkLst>
            <pc:docMk/>
            <pc:sldMk cId="3934388439" sldId="256"/>
            <ac:spMk id="2" creationId="{00000000-0000-0000-0000-000000000000}"/>
          </ac:spMkLst>
        </pc:spChg>
        <pc:spChg chg="mod">
          <ac:chgData name="Bos, Jan Bernard" userId="6173c556-4459-4446-bc23-6f1aec39a15e" providerId="ADAL" clId="{CCBABC8C-125C-4CBF-8CD4-EF1B0B79CF70}" dt="2021-03-29T08:15:47.588" v="4" actId="1076"/>
          <ac:spMkLst>
            <pc:docMk/>
            <pc:sldMk cId="3934388439" sldId="256"/>
            <ac:spMk id="3" creationId="{00000000-0000-0000-0000-000000000000}"/>
          </ac:spMkLst>
        </pc:spChg>
        <pc:spChg chg="mod">
          <ac:chgData name="Bos, Jan Bernard" userId="6173c556-4459-4446-bc23-6f1aec39a15e" providerId="ADAL" clId="{CCBABC8C-125C-4CBF-8CD4-EF1B0B79CF70}" dt="2021-03-29T08:16:00.438" v="5" actId="1076"/>
          <ac:spMkLst>
            <pc:docMk/>
            <pc:sldMk cId="3934388439" sldId="256"/>
            <ac:spMk id="5" creationId="{09820735-BE38-4511-B604-93BBCD86CB02}"/>
          </ac:spMkLst>
        </pc:spChg>
        <pc:spChg chg="add del mod">
          <ac:chgData name="Bos, Jan Bernard" userId="6173c556-4459-4446-bc23-6f1aec39a15e" providerId="ADAL" clId="{CCBABC8C-125C-4CBF-8CD4-EF1B0B79CF70}" dt="2021-03-29T08:15:37.982" v="2" actId="478"/>
          <ac:spMkLst>
            <pc:docMk/>
            <pc:sldMk cId="3934388439" sldId="256"/>
            <ac:spMk id="6" creationId="{B773F433-9E8E-48A3-B861-5A4E5BAF4EFF}"/>
          </ac:spMkLst>
        </pc:spChg>
      </pc:sldChg>
    </pc:docChg>
  </pc:docChgLst>
  <pc:docChgLst>
    <pc:chgData name="Bos, Jan Bernard" userId="6173c556-4459-4446-bc23-6f1aec39a15e" providerId="ADAL" clId="{2DF10AD8-32B2-4321-A38F-D6BEA2C8A7AC}"/>
    <pc:docChg chg="undo custSel addSld delSld modSld">
      <pc:chgData name="Bos, Jan Bernard" userId="6173c556-4459-4446-bc23-6f1aec39a15e" providerId="ADAL" clId="{2DF10AD8-32B2-4321-A38F-D6BEA2C8A7AC}" dt="2019-12-02T10:28:39.735" v="324" actId="1076"/>
      <pc:docMkLst>
        <pc:docMk/>
      </pc:docMkLst>
      <pc:sldChg chg="modSp">
        <pc:chgData name="Bos, Jan Bernard" userId="6173c556-4459-4446-bc23-6f1aec39a15e" providerId="ADAL" clId="{2DF10AD8-32B2-4321-A38F-D6BEA2C8A7AC}" dt="2019-12-02T09:56:45.577" v="6"/>
        <pc:sldMkLst>
          <pc:docMk/>
          <pc:sldMk cId="3934388439" sldId="256"/>
        </pc:sldMkLst>
        <pc:spChg chg="mod">
          <ac:chgData name="Bos, Jan Bernard" userId="6173c556-4459-4446-bc23-6f1aec39a15e" providerId="ADAL" clId="{2DF10AD8-32B2-4321-A38F-D6BEA2C8A7AC}" dt="2019-12-02T09:56:45.577" v="6"/>
          <ac:spMkLst>
            <pc:docMk/>
            <pc:sldMk cId="3934388439" sldId="256"/>
            <ac:spMk id="2" creationId="{00000000-0000-0000-0000-000000000000}"/>
          </ac:spMkLst>
        </pc:spChg>
        <pc:spChg chg="mod">
          <ac:chgData name="Bos, Jan Bernard" userId="6173c556-4459-4446-bc23-6f1aec39a15e" providerId="ADAL" clId="{2DF10AD8-32B2-4321-A38F-D6BEA2C8A7AC}" dt="2019-12-02T09:56:29.430" v="5" actId="20577"/>
          <ac:spMkLst>
            <pc:docMk/>
            <pc:sldMk cId="3934388439" sldId="256"/>
            <ac:spMk id="5" creationId="{09820735-BE38-4511-B604-93BBCD86CB02}"/>
          </ac:spMkLst>
        </pc:spChg>
      </pc:sldChg>
      <pc:sldChg chg="addSp delSp modSp">
        <pc:chgData name="Bos, Jan Bernard" userId="6173c556-4459-4446-bc23-6f1aec39a15e" providerId="ADAL" clId="{2DF10AD8-32B2-4321-A38F-D6BEA2C8A7AC}" dt="2019-12-02T10:10:14.991" v="52" actId="1076"/>
        <pc:sldMkLst>
          <pc:docMk/>
          <pc:sldMk cId="169795164" sldId="257"/>
        </pc:sldMkLst>
        <pc:spChg chg="mod">
          <ac:chgData name="Bos, Jan Bernard" userId="6173c556-4459-4446-bc23-6f1aec39a15e" providerId="ADAL" clId="{2DF10AD8-32B2-4321-A38F-D6BEA2C8A7AC}" dt="2019-12-02T09:58:24.219" v="32" actId="20577"/>
          <ac:spMkLst>
            <pc:docMk/>
            <pc:sldMk cId="169795164" sldId="257"/>
            <ac:spMk id="2" creationId="{00000000-0000-0000-0000-000000000000}"/>
          </ac:spMkLst>
        </pc:spChg>
        <pc:spChg chg="mod">
          <ac:chgData name="Bos, Jan Bernard" userId="6173c556-4459-4446-bc23-6f1aec39a15e" providerId="ADAL" clId="{2DF10AD8-32B2-4321-A38F-D6BEA2C8A7AC}" dt="2019-12-02T09:57:07.167" v="7" actId="20577"/>
          <ac:spMkLst>
            <pc:docMk/>
            <pc:sldMk cId="169795164" sldId="257"/>
            <ac:spMk id="8" creationId="{2C55F4E9-26F1-4125-B662-2DA7E812EF76}"/>
          </ac:spMkLst>
        </pc:spChg>
        <pc:spChg chg="add del mod">
          <ac:chgData name="Bos, Jan Bernard" userId="6173c556-4459-4446-bc23-6f1aec39a15e" providerId="ADAL" clId="{2DF10AD8-32B2-4321-A38F-D6BEA2C8A7AC}" dt="2019-12-02T10:09:56.587" v="47"/>
          <ac:spMkLst>
            <pc:docMk/>
            <pc:sldMk cId="169795164" sldId="257"/>
            <ac:spMk id="9" creationId="{FA69080C-4C3C-4E0C-9746-C0FDA1191FA4}"/>
          </ac:spMkLst>
        </pc:spChg>
        <pc:spChg chg="add del mod">
          <ac:chgData name="Bos, Jan Bernard" userId="6173c556-4459-4446-bc23-6f1aec39a15e" providerId="ADAL" clId="{2DF10AD8-32B2-4321-A38F-D6BEA2C8A7AC}" dt="2019-12-02T10:09:56.587" v="47"/>
          <ac:spMkLst>
            <pc:docMk/>
            <pc:sldMk cId="169795164" sldId="257"/>
            <ac:spMk id="10" creationId="{D4729F49-9573-461C-8428-ECA497AF3203}"/>
          </ac:spMkLst>
        </pc:spChg>
        <pc:spChg chg="add del mod">
          <ac:chgData name="Bos, Jan Bernard" userId="6173c556-4459-4446-bc23-6f1aec39a15e" providerId="ADAL" clId="{2DF10AD8-32B2-4321-A38F-D6BEA2C8A7AC}" dt="2019-12-02T10:09:56.587" v="47"/>
          <ac:spMkLst>
            <pc:docMk/>
            <pc:sldMk cId="169795164" sldId="257"/>
            <ac:spMk id="11" creationId="{9E27582A-271E-4CF5-9148-0E31C73646AC}"/>
          </ac:spMkLst>
        </pc:spChg>
        <pc:graphicFrameChg chg="add del mod modGraphic">
          <ac:chgData name="Bos, Jan Bernard" userId="6173c556-4459-4446-bc23-6f1aec39a15e" providerId="ADAL" clId="{2DF10AD8-32B2-4321-A38F-D6BEA2C8A7AC}" dt="2019-12-02T10:09:56.587" v="47"/>
          <ac:graphicFrameMkLst>
            <pc:docMk/>
            <pc:sldMk cId="169795164" sldId="257"/>
            <ac:graphicFrameMk id="3" creationId="{F591D2B5-72B2-4115-A9FB-F9D001FDA641}"/>
          </ac:graphicFrameMkLst>
        </pc:graphicFrameChg>
        <pc:picChg chg="add mod">
          <ac:chgData name="Bos, Jan Bernard" userId="6173c556-4459-4446-bc23-6f1aec39a15e" providerId="ADAL" clId="{2DF10AD8-32B2-4321-A38F-D6BEA2C8A7AC}" dt="2019-12-02T10:10:14.991" v="52" actId="1076"/>
          <ac:picMkLst>
            <pc:docMk/>
            <pc:sldMk cId="169795164" sldId="257"/>
            <ac:picMk id="4" creationId="{A58E5655-2373-4646-A0D8-E1359420A4D3}"/>
          </ac:picMkLst>
        </pc:picChg>
        <pc:picChg chg="del mod">
          <ac:chgData name="Bos, Jan Bernard" userId="6173c556-4459-4446-bc23-6f1aec39a15e" providerId="ADAL" clId="{2DF10AD8-32B2-4321-A38F-D6BEA2C8A7AC}" dt="2019-12-02T09:57:44.542" v="11" actId="478"/>
          <ac:picMkLst>
            <pc:docMk/>
            <pc:sldMk cId="169795164" sldId="257"/>
            <ac:picMk id="7" creationId="{D82BBE49-7117-4B3C-8C61-704CC0803075}"/>
          </ac:picMkLst>
        </pc:picChg>
        <pc:picChg chg="add del mod">
          <ac:chgData name="Bos, Jan Bernard" userId="6173c556-4459-4446-bc23-6f1aec39a15e" providerId="ADAL" clId="{2DF10AD8-32B2-4321-A38F-D6BEA2C8A7AC}" dt="2019-12-02T10:00:49.764" v="37" actId="478"/>
          <ac:picMkLst>
            <pc:docMk/>
            <pc:sldMk cId="169795164" sldId="257"/>
            <ac:picMk id="1026" creationId="{FE7AADE8-55D2-47C5-B1C4-D1CA0DA5E363}"/>
          </ac:picMkLst>
        </pc:picChg>
        <pc:picChg chg="add del mod">
          <ac:chgData name="Bos, Jan Bernard" userId="6173c556-4459-4446-bc23-6f1aec39a15e" providerId="ADAL" clId="{2DF10AD8-32B2-4321-A38F-D6BEA2C8A7AC}" dt="2019-12-02T10:09:35.408" v="43" actId="478"/>
          <ac:picMkLst>
            <pc:docMk/>
            <pc:sldMk cId="169795164" sldId="257"/>
            <ac:picMk id="1028" creationId="{DF07BF2D-62C1-44D4-AEB5-B764024AB4B7}"/>
          </ac:picMkLst>
        </pc:picChg>
      </pc:sldChg>
      <pc:sldChg chg="addSp delSp modSp mod setBg delAnim">
        <pc:chgData name="Bos, Jan Bernard" userId="6173c556-4459-4446-bc23-6f1aec39a15e" providerId="ADAL" clId="{2DF10AD8-32B2-4321-A38F-D6BEA2C8A7AC}" dt="2019-12-02T10:28:39.735" v="324" actId="1076"/>
        <pc:sldMkLst>
          <pc:docMk/>
          <pc:sldMk cId="1766282688" sldId="258"/>
        </pc:sldMkLst>
        <pc:spChg chg="mod">
          <ac:chgData name="Bos, Jan Bernard" userId="6173c556-4459-4446-bc23-6f1aec39a15e" providerId="ADAL" clId="{2DF10AD8-32B2-4321-A38F-D6BEA2C8A7AC}" dt="2019-12-02T10:28:17.955" v="318" actId="26606"/>
          <ac:spMkLst>
            <pc:docMk/>
            <pc:sldMk cId="1766282688" sldId="258"/>
            <ac:spMk id="2" creationId="{00000000-0000-0000-0000-000000000000}"/>
          </ac:spMkLst>
        </pc:spChg>
        <pc:spChg chg="add mod">
          <ac:chgData name="Bos, Jan Bernard" userId="6173c556-4459-4446-bc23-6f1aec39a15e" providerId="ADAL" clId="{2DF10AD8-32B2-4321-A38F-D6BEA2C8A7AC}" dt="2019-12-02T10:28:17.955" v="318" actId="26606"/>
          <ac:spMkLst>
            <pc:docMk/>
            <pc:sldMk cId="1766282688" sldId="258"/>
            <ac:spMk id="3" creationId="{573FA774-D56E-4D0E-9B0E-01E05D3F8138}"/>
          </ac:spMkLst>
        </pc:spChg>
        <pc:spChg chg="del mod">
          <ac:chgData name="Bos, Jan Bernard" userId="6173c556-4459-4446-bc23-6f1aec39a15e" providerId="ADAL" clId="{2DF10AD8-32B2-4321-A38F-D6BEA2C8A7AC}" dt="2019-12-02T09:57:51.655" v="13" actId="478"/>
          <ac:spMkLst>
            <pc:docMk/>
            <pc:sldMk cId="1766282688" sldId="258"/>
            <ac:spMk id="7" creationId="{DC35EF8E-52A1-474C-BB0B-9F8EAF77A01C}"/>
          </ac:spMkLst>
        </pc:spChg>
        <pc:spChg chg="mod ord">
          <ac:chgData name="Bos, Jan Bernard" userId="6173c556-4459-4446-bc23-6f1aec39a15e" providerId="ADAL" clId="{2DF10AD8-32B2-4321-A38F-D6BEA2C8A7AC}" dt="2019-12-02T10:28:17.955" v="318" actId="26606"/>
          <ac:spMkLst>
            <pc:docMk/>
            <pc:sldMk cId="1766282688" sldId="258"/>
            <ac:spMk id="8" creationId="{2C55F4E9-26F1-4125-B662-2DA7E812EF76}"/>
          </ac:spMkLst>
        </pc:spChg>
        <pc:spChg chg="del">
          <ac:chgData name="Bos, Jan Bernard" userId="6173c556-4459-4446-bc23-6f1aec39a15e" providerId="ADAL" clId="{2DF10AD8-32B2-4321-A38F-D6BEA2C8A7AC}" dt="2019-12-02T09:57:53.540" v="14" actId="478"/>
          <ac:spMkLst>
            <pc:docMk/>
            <pc:sldMk cId="1766282688" sldId="258"/>
            <ac:spMk id="12" creationId="{32609CEA-D0E4-46C2-8579-52E14EF71DEB}"/>
          </ac:spMkLst>
        </pc:spChg>
        <pc:spChg chg="del">
          <ac:chgData name="Bos, Jan Bernard" userId="6173c556-4459-4446-bc23-6f1aec39a15e" providerId="ADAL" clId="{2DF10AD8-32B2-4321-A38F-D6BEA2C8A7AC}" dt="2019-12-02T09:57:57.130" v="15" actId="478"/>
          <ac:spMkLst>
            <pc:docMk/>
            <pc:sldMk cId="1766282688" sldId="258"/>
            <ac:spMk id="13" creationId="{7BEB37C1-3B14-49FD-948C-8AFC034588CA}"/>
          </ac:spMkLst>
        </pc:spChg>
        <pc:spChg chg="del">
          <ac:chgData name="Bos, Jan Bernard" userId="6173c556-4459-4446-bc23-6f1aec39a15e" providerId="ADAL" clId="{2DF10AD8-32B2-4321-A38F-D6BEA2C8A7AC}" dt="2019-12-02T09:58:01.625" v="17" actId="478"/>
          <ac:spMkLst>
            <pc:docMk/>
            <pc:sldMk cId="1766282688" sldId="258"/>
            <ac:spMk id="14" creationId="{4BC42ABE-C530-4C2C-8BBC-1C4368CEFE82}"/>
          </ac:spMkLst>
        </pc:spChg>
        <pc:spChg chg="del">
          <ac:chgData name="Bos, Jan Bernard" userId="6173c556-4459-4446-bc23-6f1aec39a15e" providerId="ADAL" clId="{2DF10AD8-32B2-4321-A38F-D6BEA2C8A7AC}" dt="2019-12-02T09:57:59.174" v="16" actId="478"/>
          <ac:spMkLst>
            <pc:docMk/>
            <pc:sldMk cId="1766282688" sldId="258"/>
            <ac:spMk id="15" creationId="{EACBA3C6-686C-4266-B1AD-B3196468FFB2}"/>
          </ac:spMkLst>
        </pc:spChg>
        <pc:spChg chg="del">
          <ac:chgData name="Bos, Jan Bernard" userId="6173c556-4459-4446-bc23-6f1aec39a15e" providerId="ADAL" clId="{2DF10AD8-32B2-4321-A38F-D6BEA2C8A7AC}" dt="2019-12-02T09:58:04.166" v="18" actId="478"/>
          <ac:spMkLst>
            <pc:docMk/>
            <pc:sldMk cId="1766282688" sldId="258"/>
            <ac:spMk id="16" creationId="{D46A5EE9-C2A0-4294-A43E-A4B781735E0F}"/>
          </ac:spMkLst>
        </pc:spChg>
        <pc:picChg chg="add mod">
          <ac:chgData name="Bos, Jan Bernard" userId="6173c556-4459-4446-bc23-6f1aec39a15e" providerId="ADAL" clId="{2DF10AD8-32B2-4321-A38F-D6BEA2C8A7AC}" dt="2019-12-02T10:28:39.735" v="324" actId="1076"/>
          <ac:picMkLst>
            <pc:docMk/>
            <pc:sldMk cId="1766282688" sldId="258"/>
            <ac:picMk id="3074" creationId="{7F655F24-0CF8-4608-BC29-31D868A030EC}"/>
          </ac:picMkLst>
        </pc:picChg>
      </pc:sldChg>
      <pc:sldChg chg="addSp delSp modSp add">
        <pc:chgData name="Bos, Jan Bernard" userId="6173c556-4459-4446-bc23-6f1aec39a15e" providerId="ADAL" clId="{2DF10AD8-32B2-4321-A38F-D6BEA2C8A7AC}" dt="2019-12-02T10:26:32.754" v="310" actId="20577"/>
        <pc:sldMkLst>
          <pc:docMk/>
          <pc:sldMk cId="1712438071" sldId="259"/>
        </pc:sldMkLst>
        <pc:spChg chg="mod">
          <ac:chgData name="Bos, Jan Bernard" userId="6173c556-4459-4446-bc23-6f1aec39a15e" providerId="ADAL" clId="{2DF10AD8-32B2-4321-A38F-D6BEA2C8A7AC}" dt="2019-12-02T10:19:07.193" v="215" actId="20577"/>
          <ac:spMkLst>
            <pc:docMk/>
            <pc:sldMk cId="1712438071" sldId="259"/>
            <ac:spMk id="2" creationId="{00000000-0000-0000-0000-000000000000}"/>
          </ac:spMkLst>
        </pc:spChg>
        <pc:spChg chg="mod">
          <ac:chgData name="Bos, Jan Bernard" userId="6173c556-4459-4446-bc23-6f1aec39a15e" providerId="ADAL" clId="{2DF10AD8-32B2-4321-A38F-D6BEA2C8A7AC}" dt="2019-12-02T10:26:32.754" v="310" actId="20577"/>
          <ac:spMkLst>
            <pc:docMk/>
            <pc:sldMk cId="1712438071" sldId="259"/>
            <ac:spMk id="3" creationId="{573FA774-D56E-4D0E-9B0E-01E05D3F8138}"/>
          </ac:spMkLst>
        </pc:spChg>
        <pc:spChg chg="add del mod">
          <ac:chgData name="Bos, Jan Bernard" userId="6173c556-4459-4446-bc23-6f1aec39a15e" providerId="ADAL" clId="{2DF10AD8-32B2-4321-A38F-D6BEA2C8A7AC}" dt="2019-12-02T10:21:00.771" v="236" actId="478"/>
          <ac:spMkLst>
            <pc:docMk/>
            <pc:sldMk cId="1712438071" sldId="259"/>
            <ac:spMk id="4" creationId="{EA574BA1-D38F-414B-B909-8C692D9827C7}"/>
          </ac:spMkLst>
        </pc:spChg>
        <pc:picChg chg="add mod">
          <ac:chgData name="Bos, Jan Bernard" userId="6173c556-4459-4446-bc23-6f1aec39a15e" providerId="ADAL" clId="{2DF10AD8-32B2-4321-A38F-D6BEA2C8A7AC}" dt="2019-12-02T10:22:50.331" v="238" actId="1076"/>
          <ac:picMkLst>
            <pc:docMk/>
            <pc:sldMk cId="1712438071" sldId="259"/>
            <ac:picMk id="2052" creationId="{3054B08E-E4F7-41A8-B842-6AD6B0E5BCB2}"/>
          </ac:picMkLst>
        </pc:picChg>
      </pc:sldChg>
      <pc:sldChg chg="modSp del">
        <pc:chgData name="Bos, Jan Bernard" userId="6173c556-4459-4446-bc23-6f1aec39a15e" providerId="ADAL" clId="{2DF10AD8-32B2-4321-A38F-D6BEA2C8A7AC}" dt="2019-12-02T09:58:11.119" v="19" actId="2696"/>
        <pc:sldMkLst>
          <pc:docMk/>
          <pc:sldMk cId="2572037615" sldId="259"/>
        </pc:sldMkLst>
        <pc:spChg chg="mod">
          <ac:chgData name="Bos, Jan Bernard" userId="6173c556-4459-4446-bc23-6f1aec39a15e" providerId="ADAL" clId="{2DF10AD8-32B2-4321-A38F-D6BEA2C8A7AC}" dt="2019-12-02T09:57:17.631" v="9" actId="20577"/>
          <ac:spMkLst>
            <pc:docMk/>
            <pc:sldMk cId="2572037615" sldId="259"/>
            <ac:spMk id="8" creationId="{2C55F4E9-26F1-4125-B662-2DA7E812EF7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E1F0CF1A-16E9-4A6C-AA8C-1818AC2AD3F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A81A71C-2B6E-4EAE-AC0B-80C5316E3DE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06E90-B3BA-4934-88ED-04DE001E02D2}" type="datetimeFigureOut">
              <a:rPr lang="nl-NL" smtClean="0"/>
              <a:t>29-3-2021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9F6B9D8-065F-40B6-BCE5-33C4D1E180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CF02EF9-4BDB-446C-9DFC-75B0897594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B83B6-6ACD-4E7A-9857-5451F8FB36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7101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0A738-3B31-4063-B8F8-6E1342E1F0ED}" type="datetimeFigureOut">
              <a:rPr lang="nl-NL" smtClean="0"/>
              <a:t>29-3-2021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E365F-A2C8-4C91-BEBE-C9179D39EE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169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A151D393-CD45-48C6-9607-39D409D42F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83495" y="-886968"/>
            <a:ext cx="12345599" cy="8240688"/>
          </a:xfrm>
          <a:prstGeom prst="rect">
            <a:avLst/>
          </a:prstGeom>
        </p:spPr>
      </p:pic>
      <p:sp>
        <p:nvSpPr>
          <p:cNvPr id="6" name="Gelijkbenige driehoek 5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56F7A4FC-5886-42E4-A98A-080C75F9E86E}"/>
              </a:ext>
            </a:extLst>
          </p:cNvPr>
          <p:cNvSpPr/>
          <p:nvPr userDrawn="1"/>
        </p:nvSpPr>
        <p:spPr>
          <a:xfrm rot="5400000">
            <a:off x="942819" y="1227289"/>
            <a:ext cx="3702361" cy="5588000"/>
          </a:xfrm>
          <a:prstGeom prst="triangle">
            <a:avLst>
              <a:gd name="adj" fmla="val 50017"/>
            </a:avLst>
          </a:prstGeom>
          <a:solidFill>
            <a:srgbClr val="DE0000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1B5C8745-B3B7-48AC-AAA0-322054A277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81545" y="0"/>
            <a:ext cx="4910455" cy="2490257"/>
          </a:xfrm>
          <a:prstGeom prst="rect">
            <a:avLst/>
          </a:prstGeom>
        </p:spPr>
      </p:pic>
      <p:sp>
        <p:nvSpPr>
          <p:cNvPr id="18" name="Tijdelijke aanduiding voor tekst 17">
            <a:extLst>
              <a:ext uri="{FF2B5EF4-FFF2-40B4-BE49-F238E27FC236}">
                <a16:creationId xmlns:a16="http://schemas.microsoft.com/office/drawing/2014/main" id="{FE61C986-FF93-409F-A468-E37E7752CB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9728" y="4224211"/>
            <a:ext cx="4352544" cy="41179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nl-NL" dirty="0"/>
              <a:t>ONDERTITEL</a:t>
            </a:r>
          </a:p>
        </p:txBody>
      </p:sp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D13DD8FF-D3F2-4E26-A945-F8AE834F1BF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9726" y="3665856"/>
            <a:ext cx="4352546" cy="558355"/>
          </a:xfr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nl-NL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4294521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t blok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57480" y="-1"/>
            <a:ext cx="10515600" cy="1325563"/>
          </a:xfrm>
        </p:spPr>
        <p:txBody>
          <a:bodyPr>
            <a:normAutofit/>
          </a:bodyPr>
          <a:lstStyle>
            <a:lvl1pPr>
              <a:defRPr sz="4800" b="1">
                <a:solidFill>
                  <a:srgbClr val="003782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11" name="Gelijkbenige driehoek 10">
            <a:hlinkClick r:id="" action="ppaction://hlinkshowjump?jump=firstslide" highlightClick="1"/>
          </p:cNvPr>
          <p:cNvSpPr/>
          <p:nvPr userDrawn="1"/>
        </p:nvSpPr>
        <p:spPr>
          <a:xfrm rot="10800000">
            <a:off x="9773918" y="0"/>
            <a:ext cx="2418079" cy="4653280"/>
          </a:xfrm>
          <a:prstGeom prst="triangle">
            <a:avLst>
              <a:gd name="adj" fmla="val 0"/>
            </a:avLst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3664E89C-86ED-4D05-80DB-28A2BCE7E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480" y="1325562"/>
            <a:ext cx="10515600" cy="5532438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Trebuchet MS" panose="020B0603020202020204" pitchFamily="34" charset="0"/>
              </a:defRPr>
            </a:lvl1pPr>
            <a:lvl2pPr marL="1252538" indent="-795338">
              <a:spcBef>
                <a:spcPts val="800"/>
              </a:spcBef>
              <a:spcAft>
                <a:spcPts val="600"/>
              </a:spcAft>
              <a:buSzPct val="105000"/>
              <a:buFontTx/>
              <a:buBlip>
                <a:blip r:embed="rId2"/>
              </a:buBlip>
              <a:defRPr sz="2600" baseline="0">
                <a:solidFill>
                  <a:srgbClr val="DE0000"/>
                </a:solidFill>
                <a:latin typeface="Trebuchet MS" panose="020B0603020202020204" pitchFamily="34" charset="0"/>
              </a:defRPr>
            </a:lvl2pPr>
            <a:lvl3pPr marL="914400" indent="338138">
              <a:buNone/>
              <a:defRPr lang="nl-NL" sz="2400" kern="1200" baseline="0" dirty="0" smtClean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371600" indent="0">
              <a:buFontTx/>
              <a:buNone/>
              <a:defRPr lang="nl-NL" sz="3200" kern="1200" baseline="0" dirty="0">
                <a:solidFill>
                  <a:srgbClr val="DE0000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6727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t ondertitel blok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57480" y="-1"/>
            <a:ext cx="10515600" cy="1234441"/>
          </a:xfrm>
        </p:spPr>
        <p:txBody>
          <a:bodyPr>
            <a:normAutofit/>
          </a:bodyPr>
          <a:lstStyle>
            <a:lvl1pPr>
              <a:defRPr sz="4800" b="1">
                <a:solidFill>
                  <a:srgbClr val="003782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0343C2C-31C3-43BE-AF44-DD89ECCD1ED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57163" y="1097979"/>
            <a:ext cx="9388475" cy="620775"/>
          </a:xfr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rgbClr val="DE0000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nl-NL" dirty="0"/>
              <a:t>Klik om de ondertitel te bewerken </a:t>
            </a:r>
          </a:p>
        </p:txBody>
      </p:sp>
      <p:sp>
        <p:nvSpPr>
          <p:cNvPr id="11" name="Gelijkbenige driehoek 10">
            <a:hlinkClick r:id="" action="ppaction://hlinkshowjump?jump=firstslide" highlightClick="1"/>
          </p:cNvPr>
          <p:cNvSpPr/>
          <p:nvPr userDrawn="1"/>
        </p:nvSpPr>
        <p:spPr>
          <a:xfrm rot="10800000">
            <a:off x="9773918" y="0"/>
            <a:ext cx="2418079" cy="4653280"/>
          </a:xfrm>
          <a:prstGeom prst="triangle">
            <a:avLst>
              <a:gd name="adj" fmla="val 0"/>
            </a:avLst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ijdelijke aanduiding voor inhoud 2">
            <a:extLst>
              <a:ext uri="{FF2B5EF4-FFF2-40B4-BE49-F238E27FC236}">
                <a16:creationId xmlns:a16="http://schemas.microsoft.com/office/drawing/2014/main" id="{D44F72C8-A24F-4152-8EE4-1B4B81EA3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480" y="1718754"/>
            <a:ext cx="10515600" cy="5532438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Trebuchet MS" panose="020B0603020202020204" pitchFamily="34" charset="0"/>
              </a:defRPr>
            </a:lvl1pPr>
            <a:lvl2pPr marL="1252538" indent="-795338">
              <a:spcBef>
                <a:spcPts val="800"/>
              </a:spcBef>
              <a:spcAft>
                <a:spcPts val="600"/>
              </a:spcAft>
              <a:buSzPct val="105000"/>
              <a:buFontTx/>
              <a:buBlip>
                <a:blip r:embed="rId2"/>
              </a:buBlip>
              <a:defRPr sz="2600" baseline="0">
                <a:solidFill>
                  <a:srgbClr val="DE0000"/>
                </a:solidFill>
                <a:latin typeface="Trebuchet MS" panose="020B0603020202020204" pitchFamily="34" charset="0"/>
              </a:defRPr>
            </a:lvl2pPr>
            <a:lvl3pPr marL="914400" indent="338138">
              <a:buNone/>
              <a:defRPr lang="nl-NL" sz="2400" kern="1200" baseline="0" dirty="0" smtClean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371600" indent="0">
              <a:buFontTx/>
              <a:buNone/>
              <a:defRPr lang="nl-NL" sz="3200" kern="1200" baseline="0" dirty="0">
                <a:solidFill>
                  <a:srgbClr val="DE0000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86811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t blok ro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62560" y="0"/>
            <a:ext cx="10515600" cy="1325563"/>
          </a:xfrm>
        </p:spPr>
        <p:txBody>
          <a:bodyPr>
            <a:normAutofit/>
          </a:bodyPr>
          <a:lstStyle>
            <a:lvl1pPr>
              <a:defRPr sz="4800" b="1">
                <a:solidFill>
                  <a:srgbClr val="DE0000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2560" y="1325562"/>
            <a:ext cx="10515600" cy="553243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Trebuchet MS" panose="020B0603020202020204" pitchFamily="34" charset="0"/>
              </a:defRPr>
            </a:lvl1pPr>
            <a:lvl2pPr marL="1252538" indent="-795338">
              <a:spcBef>
                <a:spcPts val="800"/>
              </a:spcBef>
              <a:spcAft>
                <a:spcPts val="600"/>
              </a:spcAft>
              <a:buSzPct val="105000"/>
              <a:buFontTx/>
              <a:buBlip>
                <a:blip r:embed="rId2"/>
              </a:buBlip>
              <a:defRPr sz="2600">
                <a:solidFill>
                  <a:srgbClr val="003782"/>
                </a:solidFill>
                <a:latin typeface="Trebuchet MS" panose="020B0603020202020204" pitchFamily="34" charset="0"/>
              </a:defRPr>
            </a:lvl2pPr>
            <a:lvl3pPr marL="1252538" indent="0">
              <a:buNone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371600" indent="0">
              <a:buFontTx/>
              <a:buNone/>
              <a:defRPr lang="nl-NL" sz="3200" kern="1200" dirty="0">
                <a:solidFill>
                  <a:srgbClr val="003782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endParaRPr lang="nl-NL" dirty="0"/>
          </a:p>
        </p:txBody>
      </p:sp>
      <p:sp>
        <p:nvSpPr>
          <p:cNvPr id="8" name="Gelijkbenige driehoek 7"/>
          <p:cNvSpPr/>
          <p:nvPr userDrawn="1"/>
        </p:nvSpPr>
        <p:spPr>
          <a:xfrm rot="10800000">
            <a:off x="9773918" y="0"/>
            <a:ext cx="2418079" cy="4653280"/>
          </a:xfrm>
          <a:prstGeom prst="triangle">
            <a:avLst>
              <a:gd name="adj" fmla="val 0"/>
            </a:avLst>
          </a:prstGeom>
          <a:solidFill>
            <a:srgbClr val="0037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3218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t blok rood o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id="{BDE9C3EC-A68D-400D-9D82-AB15A361F2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7480" y="-1"/>
            <a:ext cx="10515600" cy="1234441"/>
          </a:xfrm>
        </p:spPr>
        <p:txBody>
          <a:bodyPr>
            <a:normAutofit/>
          </a:bodyPr>
          <a:lstStyle>
            <a:lvl1pPr>
              <a:defRPr sz="4800" b="1">
                <a:solidFill>
                  <a:srgbClr val="DE0000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BDA5E39B-B26C-404B-9AC9-BB400537842B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57163" y="1097979"/>
            <a:ext cx="9388475" cy="620775"/>
          </a:xfr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rgbClr val="003782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nl-NL" dirty="0"/>
              <a:t>Klik om de ondertitel te bewerken </a:t>
            </a:r>
          </a:p>
        </p:txBody>
      </p:sp>
      <p:sp>
        <p:nvSpPr>
          <p:cNvPr id="8" name="Gelijkbenige driehoek 7"/>
          <p:cNvSpPr/>
          <p:nvPr userDrawn="1"/>
        </p:nvSpPr>
        <p:spPr>
          <a:xfrm rot="10800000">
            <a:off x="9773918" y="0"/>
            <a:ext cx="2418079" cy="4653280"/>
          </a:xfrm>
          <a:prstGeom prst="triangle">
            <a:avLst>
              <a:gd name="adj" fmla="val 0"/>
            </a:avLst>
          </a:prstGeom>
          <a:solidFill>
            <a:srgbClr val="0037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65D470DE-5357-41D0-9DB1-CD1EE77A6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560" y="1718754"/>
            <a:ext cx="10515600" cy="553243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Trebuchet MS" panose="020B0603020202020204" pitchFamily="34" charset="0"/>
              </a:defRPr>
            </a:lvl1pPr>
            <a:lvl2pPr marL="1252538" indent="-795338">
              <a:spcBef>
                <a:spcPts val="800"/>
              </a:spcBef>
              <a:spcAft>
                <a:spcPts val="600"/>
              </a:spcAft>
              <a:buSzPct val="105000"/>
              <a:buFontTx/>
              <a:buBlip>
                <a:blip r:embed="rId2"/>
              </a:buBlip>
              <a:defRPr sz="2600">
                <a:solidFill>
                  <a:srgbClr val="003782"/>
                </a:solidFill>
                <a:latin typeface="Trebuchet MS" panose="020B0603020202020204" pitchFamily="34" charset="0"/>
              </a:defRPr>
            </a:lvl2pPr>
            <a:lvl3pPr marL="1252538" indent="0">
              <a:buNone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371600" indent="0">
              <a:buFontTx/>
              <a:buNone/>
              <a:defRPr lang="nl-NL" sz="3200" kern="1200" dirty="0">
                <a:solidFill>
                  <a:srgbClr val="003782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15406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CDC1D846-42DC-4845-95D3-5CEA894B03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7480" y="-1"/>
            <a:ext cx="10515600" cy="1325563"/>
          </a:xfrm>
        </p:spPr>
        <p:txBody>
          <a:bodyPr>
            <a:normAutofit/>
          </a:bodyPr>
          <a:lstStyle>
            <a:lvl1pPr>
              <a:defRPr sz="4800" b="1">
                <a:solidFill>
                  <a:srgbClr val="003782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90055D29-395D-4D18-99AF-CC071067D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480" y="1325562"/>
            <a:ext cx="10515600" cy="5532438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Trebuchet MS" panose="020B0603020202020204" pitchFamily="34" charset="0"/>
              </a:defRPr>
            </a:lvl1pPr>
            <a:lvl2pPr marL="1252538" indent="-795338">
              <a:spcBef>
                <a:spcPts val="800"/>
              </a:spcBef>
              <a:spcAft>
                <a:spcPts val="600"/>
              </a:spcAft>
              <a:buSzPct val="105000"/>
              <a:buFontTx/>
              <a:buBlip>
                <a:blip r:embed="rId2"/>
              </a:buBlip>
              <a:defRPr sz="2600" baseline="0">
                <a:solidFill>
                  <a:srgbClr val="DE0000"/>
                </a:solidFill>
                <a:latin typeface="Trebuchet MS" panose="020B0603020202020204" pitchFamily="34" charset="0"/>
              </a:defRPr>
            </a:lvl2pPr>
            <a:lvl3pPr marL="914400" indent="338138">
              <a:buNone/>
              <a:defRPr lang="nl-NL" sz="2400" kern="1200" baseline="0" dirty="0" smtClean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371600" indent="0">
              <a:buFontTx/>
              <a:buNone/>
              <a:defRPr lang="nl-NL" sz="3200" kern="1200" baseline="0" dirty="0">
                <a:solidFill>
                  <a:srgbClr val="DE0000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67073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 ro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id="{C82FCA34-A7B7-46F4-9088-D10F217BF3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2560" y="0"/>
            <a:ext cx="10515600" cy="1325563"/>
          </a:xfrm>
        </p:spPr>
        <p:txBody>
          <a:bodyPr>
            <a:normAutofit/>
          </a:bodyPr>
          <a:lstStyle>
            <a:lvl1pPr>
              <a:defRPr sz="4800" b="1">
                <a:solidFill>
                  <a:srgbClr val="DE0000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7EFAE023-E72E-4387-A42D-7F228C448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560" y="1325562"/>
            <a:ext cx="10515600" cy="553243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Trebuchet MS" panose="020B0603020202020204" pitchFamily="34" charset="0"/>
              </a:defRPr>
            </a:lvl1pPr>
            <a:lvl2pPr marL="1252538" indent="-795338">
              <a:spcBef>
                <a:spcPts val="800"/>
              </a:spcBef>
              <a:spcAft>
                <a:spcPts val="600"/>
              </a:spcAft>
              <a:buSzPct val="105000"/>
              <a:buFontTx/>
              <a:buBlip>
                <a:blip r:embed="rId2"/>
              </a:buBlip>
              <a:defRPr sz="2600">
                <a:solidFill>
                  <a:srgbClr val="003782"/>
                </a:solidFill>
                <a:latin typeface="Trebuchet MS" panose="020B0603020202020204" pitchFamily="34" charset="0"/>
              </a:defRPr>
            </a:lvl2pPr>
            <a:lvl3pPr marL="1252538" indent="0">
              <a:buNone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371600" indent="0">
              <a:buFontTx/>
              <a:buNone/>
              <a:defRPr lang="nl-NL" sz="3200" kern="1200" dirty="0">
                <a:solidFill>
                  <a:srgbClr val="003782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2273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 met ondertitel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57480" y="-1"/>
            <a:ext cx="10515600" cy="1234441"/>
          </a:xfrm>
        </p:spPr>
        <p:txBody>
          <a:bodyPr>
            <a:normAutofit/>
          </a:bodyPr>
          <a:lstStyle>
            <a:lvl1pPr>
              <a:defRPr sz="4800" b="1">
                <a:solidFill>
                  <a:srgbClr val="003782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0343C2C-31C3-43BE-AF44-DD89ECCD1ED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57163" y="1097979"/>
            <a:ext cx="9388475" cy="620775"/>
          </a:xfr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rgbClr val="DE0000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nl-NL" dirty="0"/>
              <a:t>Klik om de ondertitel te bewerken </a:t>
            </a: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032D443A-21E3-4B50-81B3-A7D17D208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480" y="1718754"/>
            <a:ext cx="10515600" cy="5532438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Trebuchet MS" panose="020B0603020202020204" pitchFamily="34" charset="0"/>
              </a:defRPr>
            </a:lvl1pPr>
            <a:lvl2pPr marL="1252538" indent="-795338">
              <a:spcBef>
                <a:spcPts val="800"/>
              </a:spcBef>
              <a:spcAft>
                <a:spcPts val="600"/>
              </a:spcAft>
              <a:buSzPct val="105000"/>
              <a:buFontTx/>
              <a:buBlip>
                <a:blip r:embed="rId2"/>
              </a:buBlip>
              <a:defRPr sz="2600" baseline="0">
                <a:solidFill>
                  <a:srgbClr val="DE0000"/>
                </a:solidFill>
                <a:latin typeface="Trebuchet MS" panose="020B0603020202020204" pitchFamily="34" charset="0"/>
              </a:defRPr>
            </a:lvl2pPr>
            <a:lvl3pPr marL="914400" indent="338138">
              <a:buNone/>
              <a:defRPr lang="nl-NL" sz="2400" kern="1200" baseline="0" dirty="0" smtClean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371600" indent="0">
              <a:buFontTx/>
              <a:buNone/>
              <a:defRPr lang="nl-NL" sz="3200" kern="1200" baseline="0" dirty="0">
                <a:solidFill>
                  <a:srgbClr val="DE0000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9995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 met ondertitel ro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id="{BDE9C3EC-A68D-400D-9D82-AB15A361F2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7480" y="-1"/>
            <a:ext cx="10515600" cy="1234441"/>
          </a:xfrm>
        </p:spPr>
        <p:txBody>
          <a:bodyPr>
            <a:normAutofit/>
          </a:bodyPr>
          <a:lstStyle>
            <a:lvl1pPr>
              <a:defRPr sz="4800" b="1">
                <a:solidFill>
                  <a:srgbClr val="DE0000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BDA5E39B-B26C-404B-9AC9-BB400537842B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57163" y="1097979"/>
            <a:ext cx="9388475" cy="620775"/>
          </a:xfr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rgbClr val="003782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nl-NL" dirty="0"/>
              <a:t>Klik om de ondertitel te bewerken </a:t>
            </a: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90644D3E-20A0-4295-8473-101232CC7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560" y="1718754"/>
            <a:ext cx="10515600" cy="553243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Trebuchet MS" panose="020B0603020202020204" pitchFamily="34" charset="0"/>
              </a:defRPr>
            </a:lvl1pPr>
            <a:lvl2pPr marL="1252538" indent="-795338">
              <a:spcBef>
                <a:spcPts val="800"/>
              </a:spcBef>
              <a:spcAft>
                <a:spcPts val="600"/>
              </a:spcAft>
              <a:buSzPct val="105000"/>
              <a:buFontTx/>
              <a:buBlip>
                <a:blip r:embed="rId2"/>
              </a:buBlip>
              <a:defRPr sz="2600">
                <a:solidFill>
                  <a:srgbClr val="003782"/>
                </a:solidFill>
                <a:latin typeface="Trebuchet MS" panose="020B0603020202020204" pitchFamily="34" charset="0"/>
              </a:defRPr>
            </a:lvl2pPr>
            <a:lvl3pPr marL="1252538" indent="0">
              <a:buNone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371600" indent="0">
              <a:buFontTx/>
              <a:buNone/>
              <a:defRPr lang="nl-NL" sz="3200" kern="1200" dirty="0">
                <a:solidFill>
                  <a:srgbClr val="003782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48319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20EFA67-20F3-4303-8AFC-3D3F62A79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BB112D1-C2A0-4589-A133-035DD8E5B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7C39537-79CB-4146-BC90-3A54F0985F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63C4E-5524-419F-ADB5-48CDDC88AFC3}" type="datetimeFigureOut">
              <a:rPr lang="nl-NL" smtClean="0"/>
              <a:t>29-3-2021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F35EA9F-BE8B-46BE-80D2-2430F5B6CF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AE070FF-D531-44ED-984C-2FED813B0C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3397C-5EB4-4DD0-92B9-C8F31C7F4C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5732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3" r:id="rId3"/>
    <p:sldLayoutId id="2147483661" r:id="rId4"/>
    <p:sldLayoutId id="2147483664" r:id="rId5"/>
    <p:sldLayoutId id="2147483649" r:id="rId6"/>
    <p:sldLayoutId id="2147483650" r:id="rId7"/>
    <p:sldLayoutId id="2147483665" r:id="rId8"/>
    <p:sldLayoutId id="214748366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0" y="3694622"/>
            <a:ext cx="3657600" cy="558355"/>
          </a:xfrm>
        </p:spPr>
        <p:txBody>
          <a:bodyPr>
            <a:normAutofit fontScale="92500"/>
          </a:bodyPr>
          <a:lstStyle/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</a:rPr>
              <a:t>Verhoudingen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9820735-BE38-4511-B604-93BBCD86CB02}"/>
              </a:ext>
            </a:extLst>
          </p:cNvPr>
          <p:cNvSpPr txBox="1"/>
          <p:nvPr/>
        </p:nvSpPr>
        <p:spPr>
          <a:xfrm>
            <a:off x="0" y="4324897"/>
            <a:ext cx="5635256" cy="40011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Schaal</a:t>
            </a:r>
          </a:p>
        </p:txBody>
      </p:sp>
    </p:spTree>
    <p:extLst>
      <p:ext uri="{BB962C8B-B14F-4D97-AF65-F5344CB8AC3E}">
        <p14:creationId xmlns:p14="http://schemas.microsoft.com/office/powerpoint/2010/main" val="3934388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7480" y="0"/>
            <a:ext cx="9494520" cy="558801"/>
          </a:xfrm>
        </p:spPr>
        <p:txBody>
          <a:bodyPr>
            <a:normAutofit/>
          </a:bodyPr>
          <a:lstStyle/>
          <a:p>
            <a:r>
              <a:rPr lang="nl-NL" sz="3200" dirty="0">
                <a:latin typeface="Verdana" panose="020B0604030504040204" pitchFamily="34" charset="0"/>
                <a:ea typeface="Verdana" panose="020B0604030504040204" pitchFamily="34" charset="0"/>
              </a:rPr>
              <a:t>Wat is schaal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2C55F4E9-26F1-4125-B662-2DA7E812EF76}"/>
              </a:ext>
            </a:extLst>
          </p:cNvPr>
          <p:cNvSpPr txBox="1"/>
          <p:nvPr/>
        </p:nvSpPr>
        <p:spPr>
          <a:xfrm>
            <a:off x="10596880" y="121919"/>
            <a:ext cx="1168400" cy="107721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l-NL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Les</a:t>
            </a:r>
          </a:p>
          <a:p>
            <a:pPr algn="ctr"/>
            <a:r>
              <a:rPr lang="nl-NL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7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58E5655-2373-4646-A0D8-E1359420A4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" y="876583"/>
            <a:ext cx="6729573" cy="5423098"/>
          </a:xfrm>
          <a:prstGeom prst="rect">
            <a:avLst/>
          </a:prstGeom>
        </p:spPr>
      </p:pic>
      <p:pic>
        <p:nvPicPr>
          <p:cNvPr id="2050" name="Picture 2" descr="Afbeeldingsresultaat voor werkelijkheid">
            <a:extLst>
              <a:ext uri="{FF2B5EF4-FFF2-40B4-BE49-F238E27FC236}">
                <a16:creationId xmlns:a16="http://schemas.microsoft.com/office/drawing/2014/main" id="{6EC3E429-C854-42B9-98FA-6AEB64D20F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066" y="1625992"/>
            <a:ext cx="3181814" cy="2675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795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7480" y="121919"/>
            <a:ext cx="9494520" cy="558801"/>
          </a:xfrm>
        </p:spPr>
        <p:txBody>
          <a:bodyPr>
            <a:normAutofit/>
          </a:bodyPr>
          <a:lstStyle/>
          <a:p>
            <a:r>
              <a:rPr lang="nl-NL" sz="3200">
                <a:latin typeface="Verdana" panose="020B0604030504040204" pitchFamily="34" charset="0"/>
                <a:ea typeface="Verdana" panose="020B0604030504040204" pitchFamily="34" charset="0"/>
              </a:rPr>
              <a:t>Hoe bereken je de werkelijkheid</a:t>
            </a:r>
            <a:endParaRPr lang="nl-NL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2C55F4E9-26F1-4125-B662-2DA7E812EF76}"/>
              </a:ext>
            </a:extLst>
          </p:cNvPr>
          <p:cNvSpPr txBox="1"/>
          <p:nvPr/>
        </p:nvSpPr>
        <p:spPr>
          <a:xfrm>
            <a:off x="10632558" y="121919"/>
            <a:ext cx="1132722" cy="107721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l-NL" sz="3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Les</a:t>
            </a:r>
          </a:p>
          <a:p>
            <a:pPr algn="ctr"/>
            <a:r>
              <a:rPr lang="nl-NL" sz="3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7</a:t>
            </a:r>
            <a:endParaRPr lang="nl-NL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573FA774-D56E-4D0E-9B0E-01E05D3F8138}"/>
              </a:ext>
            </a:extLst>
          </p:cNvPr>
          <p:cNvSpPr txBox="1"/>
          <p:nvPr/>
        </p:nvSpPr>
        <p:spPr>
          <a:xfrm>
            <a:off x="297951" y="1322426"/>
            <a:ext cx="959606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/>
              <a:t>Schaal 1 : 500000</a:t>
            </a:r>
          </a:p>
          <a:p>
            <a:endParaRPr lang="nl-NL" sz="3600"/>
          </a:p>
          <a:p>
            <a:r>
              <a:rPr lang="nl-NL" sz="3600"/>
              <a:t>1 cm op de kaart is in werkelijkheid </a:t>
            </a:r>
          </a:p>
          <a:p>
            <a:endParaRPr lang="nl-NL" sz="3600"/>
          </a:p>
          <a:p>
            <a:r>
              <a:rPr lang="nl-NL" sz="3600"/>
              <a:t>1cm x 500000 = 	500000 cm</a:t>
            </a:r>
          </a:p>
          <a:p>
            <a:r>
              <a:rPr lang="nl-NL" sz="3600"/>
              <a:t>				5000 meter</a:t>
            </a:r>
          </a:p>
          <a:p>
            <a:r>
              <a:rPr lang="nl-NL" sz="3600"/>
              <a:t>				5 kilometer</a:t>
            </a:r>
            <a:endParaRPr lang="nl-NL" sz="3600" dirty="0"/>
          </a:p>
        </p:txBody>
      </p:sp>
      <p:pic>
        <p:nvPicPr>
          <p:cNvPr id="3074" name="Picture 2" descr="Afbeeldingsresultaat voor landkaart nederland">
            <a:extLst>
              <a:ext uri="{FF2B5EF4-FFF2-40B4-BE49-F238E27FC236}">
                <a16:creationId xmlns:a16="http://schemas.microsoft.com/office/drawing/2014/main" id="{7F655F24-0CF8-4608-BC29-31D868A030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895" y="2085146"/>
            <a:ext cx="3133243" cy="3133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6282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7480" y="121919"/>
            <a:ext cx="9494520" cy="558801"/>
          </a:xfrm>
        </p:spPr>
        <p:txBody>
          <a:bodyPr>
            <a:normAutofit/>
          </a:bodyPr>
          <a:lstStyle/>
          <a:p>
            <a:r>
              <a:rPr lang="nl-NL" sz="3200" dirty="0">
                <a:latin typeface="Verdana" panose="020B0604030504040204" pitchFamily="34" charset="0"/>
                <a:ea typeface="Verdana" panose="020B0604030504040204" pitchFamily="34" charset="0"/>
              </a:rPr>
              <a:t>Hoe bereken je het model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2C55F4E9-26F1-4125-B662-2DA7E812EF76}"/>
              </a:ext>
            </a:extLst>
          </p:cNvPr>
          <p:cNvSpPr txBox="1"/>
          <p:nvPr/>
        </p:nvSpPr>
        <p:spPr>
          <a:xfrm>
            <a:off x="10632558" y="121919"/>
            <a:ext cx="1132722" cy="107721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l-NL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Les</a:t>
            </a:r>
          </a:p>
          <a:p>
            <a:pPr algn="ctr"/>
            <a:r>
              <a:rPr lang="nl-NL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7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573FA774-D56E-4D0E-9B0E-01E05D3F8138}"/>
              </a:ext>
            </a:extLst>
          </p:cNvPr>
          <p:cNvSpPr txBox="1"/>
          <p:nvPr/>
        </p:nvSpPr>
        <p:spPr>
          <a:xfrm>
            <a:off x="297951" y="1322426"/>
            <a:ext cx="959606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Schaal 1 : 50</a:t>
            </a:r>
          </a:p>
          <a:p>
            <a:endParaRPr lang="nl-NL" sz="3600" dirty="0"/>
          </a:p>
          <a:p>
            <a:r>
              <a:rPr lang="nl-NL" sz="3600" dirty="0"/>
              <a:t>1 meter auto is in het model</a:t>
            </a:r>
          </a:p>
          <a:p>
            <a:endParaRPr lang="nl-NL" sz="3600" dirty="0"/>
          </a:p>
          <a:p>
            <a:r>
              <a:rPr lang="nl-NL" sz="3600" dirty="0"/>
              <a:t>1m : 50 = 			0,02 meter</a:t>
            </a:r>
          </a:p>
          <a:p>
            <a:r>
              <a:rPr lang="nl-NL" sz="3600" dirty="0"/>
              <a:t>				2 centimeter</a:t>
            </a:r>
          </a:p>
          <a:p>
            <a:r>
              <a:rPr lang="nl-NL" sz="3600" dirty="0"/>
              <a:t>				20 millimeter</a:t>
            </a:r>
          </a:p>
        </p:txBody>
      </p:sp>
      <p:pic>
        <p:nvPicPr>
          <p:cNvPr id="2052" name="Picture 4" descr="Afbeeldingsresultaat voor citroen c4 grand picasso">
            <a:extLst>
              <a:ext uri="{FF2B5EF4-FFF2-40B4-BE49-F238E27FC236}">
                <a16:creationId xmlns:a16="http://schemas.microsoft.com/office/drawing/2014/main" id="{3054B08E-E4F7-41A8-B842-6AD6B0E5B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960" y="660528"/>
            <a:ext cx="27051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2438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7480" y="121919"/>
            <a:ext cx="9494520" cy="558801"/>
          </a:xfrm>
        </p:spPr>
        <p:txBody>
          <a:bodyPr>
            <a:normAutofit/>
          </a:bodyPr>
          <a:lstStyle/>
          <a:p>
            <a:r>
              <a:rPr lang="nl-NL" sz="3200" dirty="0">
                <a:latin typeface="Verdana" panose="020B0604030504040204" pitchFamily="34" charset="0"/>
                <a:ea typeface="Verdana" panose="020B0604030504040204" pitchFamily="34" charset="0"/>
              </a:rPr>
              <a:t>Hoe bereken je de schaal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2C55F4E9-26F1-4125-B662-2DA7E812EF76}"/>
              </a:ext>
            </a:extLst>
          </p:cNvPr>
          <p:cNvSpPr txBox="1"/>
          <p:nvPr/>
        </p:nvSpPr>
        <p:spPr>
          <a:xfrm>
            <a:off x="10632558" y="121919"/>
            <a:ext cx="1132722" cy="107721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l-NL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Les</a:t>
            </a:r>
          </a:p>
          <a:p>
            <a:pPr algn="ctr"/>
            <a:r>
              <a:rPr lang="nl-NL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7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573FA774-D56E-4D0E-9B0E-01E05D3F8138}"/>
              </a:ext>
            </a:extLst>
          </p:cNvPr>
          <p:cNvSpPr txBox="1"/>
          <p:nvPr/>
        </p:nvSpPr>
        <p:spPr>
          <a:xfrm>
            <a:off x="157480" y="973105"/>
            <a:ext cx="959606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Als je de afmetingen van het schaalmodel en de werkelijkheid weet dan kan je ook de schaal berekenen.</a:t>
            </a:r>
          </a:p>
          <a:p>
            <a:r>
              <a:rPr lang="nl-NL" sz="3600" dirty="0"/>
              <a:t>Dit doe je door de afmeting in werkelijkheid te delen door de afmeting van het schaalmodel.</a:t>
            </a:r>
          </a:p>
          <a:p>
            <a:endParaRPr lang="nl-NL" sz="3600" dirty="0"/>
          </a:p>
          <a:p>
            <a:r>
              <a:rPr lang="nl-NL" sz="3600" dirty="0">
                <a:solidFill>
                  <a:srgbClr val="FF0000"/>
                </a:solidFill>
              </a:rPr>
              <a:t>Belangrijk hierbij is dat je de eenheden eerst gelijk maakt.</a:t>
            </a:r>
          </a:p>
        </p:txBody>
      </p:sp>
      <p:pic>
        <p:nvPicPr>
          <p:cNvPr id="6" name="Picture 2" descr="Afbeeldingsresultaat voor meters centimeters">
            <a:extLst>
              <a:ext uri="{FF2B5EF4-FFF2-40B4-BE49-F238E27FC236}">
                <a16:creationId xmlns:a16="http://schemas.microsoft.com/office/drawing/2014/main" id="{DEC8EF12-7867-4CAE-BB5C-9FF9AFEFC8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5751" y="4880225"/>
            <a:ext cx="3087526" cy="197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6803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7480" y="121919"/>
            <a:ext cx="9494520" cy="558801"/>
          </a:xfrm>
        </p:spPr>
        <p:txBody>
          <a:bodyPr>
            <a:normAutofit/>
          </a:bodyPr>
          <a:lstStyle/>
          <a:p>
            <a:r>
              <a:rPr lang="nl-NL" sz="3200" dirty="0">
                <a:latin typeface="Verdana" panose="020B0604030504040204" pitchFamily="34" charset="0"/>
                <a:ea typeface="Verdana" panose="020B0604030504040204" pitchFamily="34" charset="0"/>
              </a:rPr>
              <a:t>Hoe bereken je de schaal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2C55F4E9-26F1-4125-B662-2DA7E812EF76}"/>
              </a:ext>
            </a:extLst>
          </p:cNvPr>
          <p:cNvSpPr txBox="1"/>
          <p:nvPr/>
        </p:nvSpPr>
        <p:spPr>
          <a:xfrm>
            <a:off x="10632558" y="121919"/>
            <a:ext cx="1132722" cy="107721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l-NL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Les</a:t>
            </a:r>
          </a:p>
          <a:p>
            <a:pPr algn="ctr"/>
            <a:r>
              <a:rPr lang="nl-NL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7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573FA774-D56E-4D0E-9B0E-01E05D3F8138}"/>
              </a:ext>
            </a:extLst>
          </p:cNvPr>
          <p:cNvSpPr txBox="1"/>
          <p:nvPr/>
        </p:nvSpPr>
        <p:spPr>
          <a:xfrm>
            <a:off x="277402" y="960120"/>
            <a:ext cx="1100362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Model is 5 cm</a:t>
            </a:r>
          </a:p>
          <a:p>
            <a:r>
              <a:rPr lang="nl-NL" sz="3600" dirty="0"/>
              <a:t>In werkelijkheid is het 12 meter</a:t>
            </a:r>
          </a:p>
          <a:p>
            <a:endParaRPr lang="nl-NL" sz="3600" dirty="0"/>
          </a:p>
          <a:p>
            <a:r>
              <a:rPr lang="nl-NL" sz="3600" dirty="0"/>
              <a:t>De meters moet je eerst omrekenen naar centimeters</a:t>
            </a:r>
          </a:p>
          <a:p>
            <a:endParaRPr lang="nl-NL" sz="3600" dirty="0"/>
          </a:p>
          <a:p>
            <a:r>
              <a:rPr lang="nl-NL" sz="3600" dirty="0"/>
              <a:t>12 m is 1200 cm</a:t>
            </a:r>
          </a:p>
          <a:p>
            <a:endParaRPr lang="nl-NL" sz="3600" dirty="0"/>
          </a:p>
          <a:p>
            <a:r>
              <a:rPr lang="nl-NL" sz="3600" dirty="0"/>
              <a:t>1200 : 5 = 240 dus de schaal is 1 : 240</a:t>
            </a:r>
          </a:p>
        </p:txBody>
      </p:sp>
      <p:pic>
        <p:nvPicPr>
          <p:cNvPr id="1026" name="Picture 2" descr="Afbeeldingsresultaat voor meters centimeters">
            <a:extLst>
              <a:ext uri="{FF2B5EF4-FFF2-40B4-BE49-F238E27FC236}">
                <a16:creationId xmlns:a16="http://schemas.microsoft.com/office/drawing/2014/main" id="{0B2737A8-2EBB-4DF4-A8B4-FA7B30F8C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225" y="401319"/>
            <a:ext cx="2817741" cy="1804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70878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8205FE55B24942835CB39036AEFD5A" ma:contentTypeVersion="8" ma:contentTypeDescription="Een nieuw document maken." ma:contentTypeScope="" ma:versionID="2178a263570a1a615dc194f075ab59ff">
  <xsd:schema xmlns:xsd="http://www.w3.org/2001/XMLSchema" xmlns:xs="http://www.w3.org/2001/XMLSchema" xmlns:p="http://schemas.microsoft.com/office/2006/metadata/properties" xmlns:ns2="0f85fce5-aa8f-4a52-a27e-a2cd12d61b3a" xmlns:ns3="b464b185-1d33-43a3-aa5d-9f916b87b82c" targetNamespace="http://schemas.microsoft.com/office/2006/metadata/properties" ma:root="true" ma:fieldsID="60c51c208ecdcf5a403c7670476fc405" ns2:_="" ns3:_="">
    <xsd:import namespace="0f85fce5-aa8f-4a52-a27e-a2cd12d61b3a"/>
    <xsd:import namespace="b464b185-1d33-43a3-aa5d-9f916b87b8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85fce5-aa8f-4a52-a27e-a2cd12d61b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64b185-1d33-43a3-aa5d-9f916b87b82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92A382-84B1-446E-9BAE-BC599D5BE6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85fce5-aa8f-4a52-a27e-a2cd12d61b3a"/>
    <ds:schemaRef ds:uri="b464b185-1d33-43a3-aa5d-9f916b87b8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1A48F44-4D9F-483F-8A1A-3CF329461FD1}">
  <ds:schemaRefs>
    <ds:schemaRef ds:uri="http://www.w3.org/XML/1998/namespace"/>
    <ds:schemaRef ds:uri="b464b185-1d33-43a3-aa5d-9f916b87b82c"/>
    <ds:schemaRef ds:uri="http://purl.org/dc/dcmitype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0f85fce5-aa8f-4a52-a27e-a2cd12d61b3a"/>
  </ds:schemaRefs>
</ds:datastoreItem>
</file>

<file path=customXml/itemProps3.xml><?xml version="1.0" encoding="utf-8"?>
<ds:datastoreItem xmlns:ds="http://schemas.openxmlformats.org/officeDocument/2006/customXml" ds:itemID="{51590826-CB81-4EBB-B920-253EC8C13E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Breedbeeld</PresentationFormat>
  <Paragraphs>43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Trebuchet MS</vt:lpstr>
      <vt:lpstr>Verdana</vt:lpstr>
      <vt:lpstr>Kantoorthema</vt:lpstr>
      <vt:lpstr>PowerPoint-presentatie</vt:lpstr>
      <vt:lpstr>Wat is schaal</vt:lpstr>
      <vt:lpstr>Hoe bereken je de werkelijkheid</vt:lpstr>
      <vt:lpstr>Hoe bereken je het model</vt:lpstr>
      <vt:lpstr>Hoe bereken je de schaal</vt:lpstr>
      <vt:lpstr>Hoe bereken je de schaal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Frans Luinstra</dc:creator>
  <cp:lastModifiedBy>Bos, Jan Bernard</cp:lastModifiedBy>
  <cp:revision>148</cp:revision>
  <dcterms:created xsi:type="dcterms:W3CDTF">2017-09-30T19:36:01Z</dcterms:created>
  <dcterms:modified xsi:type="dcterms:W3CDTF">2021-03-29T08:16:00Z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0x0101000A8205FE55B24942835CB39036AEFD5A</vt:lpwstr>
  </property>
</Properties>
</file>